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5" r:id="rId3"/>
    <p:sldId id="283" r:id="rId4"/>
    <p:sldId id="282" r:id="rId5"/>
    <p:sldId id="287" r:id="rId6"/>
    <p:sldId id="291" r:id="rId7"/>
    <p:sldId id="284" r:id="rId8"/>
    <p:sldId id="294" r:id="rId9"/>
    <p:sldId id="289" r:id="rId10"/>
    <p:sldId id="280" r:id="rId11"/>
    <p:sldId id="301" r:id="rId12"/>
    <p:sldId id="306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096713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 varScale="1">
        <p:scale>
          <a:sx n="75" d="100"/>
          <a:sy n="75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EAD5E1-5C06-44FB-8248-3FC270995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54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09951-6B2F-457B-86E8-E9CF1F9F5167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4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352800"/>
            <a:ext cx="70866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78275"/>
            <a:ext cx="7086600" cy="4413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1455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9125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458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2362200"/>
            <a:ext cx="7162800" cy="160210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«Прилетели зимовать» </a:t>
            </a:r>
            <a:b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для детей раннего возраста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724400"/>
            <a:ext cx="4191000" cy="8382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Выполнила воспитатель: </a:t>
            </a:r>
            <a:r>
              <a:rPr lang="ru-RU" sz="24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Тарханян</a:t>
            </a: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С.А.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0935" y="5762030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Ноябрь 2022 год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1" y="381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МБДОУ «детский сад» № 11 «</a:t>
            </a:r>
            <a:r>
              <a:rPr lang="ru-RU" sz="2000" b="1" dirty="0" err="1" smtClean="0"/>
              <a:t>Аревик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600" y="1066800"/>
            <a:ext cx="4648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Птицам голодно зимой,</a:t>
            </a:r>
          </a:p>
          <a:p>
            <a:pPr algn="l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покормим их с тобой!</a:t>
            </a:r>
          </a:p>
          <a:p>
            <a:pPr algn="l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Крошки, зёрна, семена – </a:t>
            </a:r>
          </a:p>
          <a:p>
            <a:pPr algn="l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Птицам всё это еда.</a:t>
            </a:r>
          </a:p>
          <a:p>
            <a:pPr algn="l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синичкам нужно сало,</a:t>
            </a:r>
          </a:p>
          <a:p>
            <a:pPr algn="l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 не дай, им будет мало.</a:t>
            </a:r>
          </a:p>
          <a:p>
            <a:pPr algn="l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давай же, не ленись:</a:t>
            </a:r>
          </a:p>
          <a:p>
            <a:pPr algn="l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Едой с птичкой поделись!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304800"/>
            <a:ext cx="365760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на кормушке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i_1a6cc5f1117f270c_html_m2fd83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92" y="1295400"/>
            <a:ext cx="7903068" cy="541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458200" cy="5668962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012" y="211974"/>
            <a:ext cx="5692588" cy="194448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наступлением зимы многие птицы покидают родные края. Однако немало из них остаётся зимовать вместе с нами. Называются такие птицы – зимующими.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Picture 3" descr="C:\Users\User\Desktop\05080050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75" y="2293619"/>
            <a:ext cx="2178424" cy="1851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2" name="Picture 2" descr="C:\Users\User\Desktop\img_145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213860"/>
            <a:ext cx="2441173" cy="24395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3" name="Picture 3" descr="C:\Users\User\Desktop\DSC06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362200"/>
            <a:ext cx="1880235" cy="1714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4" name="Picture 4" descr="C:\Users\User\Desktop\133276773_1745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130996"/>
            <a:ext cx="1905000" cy="242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6" name="Picture 6" descr="C:\Users\User\Desktop\IMG_1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0523" y="2362200"/>
            <a:ext cx="2025188" cy="1350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7" name="Picture 7" descr="C:\Users\User\Desktop\DSC094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34048" y="4213860"/>
            <a:ext cx="2667000" cy="25182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74371"/>
            <a:ext cx="5105400" cy="3573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50" y="381000"/>
            <a:ext cx="4343400" cy="685800"/>
          </a:xfrm>
        </p:spPr>
        <p:txBody>
          <a:bodyPr/>
          <a:lstStyle/>
          <a:p>
            <a:r>
              <a:rPr lang="ru-RU" sz="5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Снегирь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050" y="517315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Грудка ярче, чем заря, 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кого?.. </a:t>
            </a:r>
          </a:p>
          <a:p>
            <a:pPr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90600"/>
          </a:xfrm>
        </p:spPr>
        <p:txBody>
          <a:bodyPr/>
          <a:lstStyle/>
          <a:p>
            <a:r>
              <a:rPr lang="ru-RU" sz="5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Синица</a:t>
            </a:r>
            <a:endParaRPr lang="ru-RU" sz="5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AutoShape 2" descr="C:\Users\User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Users\User\Desktop\b7574df4a2bd7ee133e3eba0d7a36b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5714999" cy="35251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62200" y="5105400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грудкой желтой знаем птицу, </a:t>
            </a:r>
            <a:r>
              <a:rPr lang="ru-RU" sz="28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… (Синица)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505" y="152400"/>
            <a:ext cx="8458200" cy="715962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C:\Users\User\Desktop\1099477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225210" cy="387985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24001" y="4954588"/>
            <a:ext cx="62252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птичка не шагает, Призывает: «Не робей!» Забияка самый главный — Серо-бурый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Воробей.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334962"/>
            <a:ext cx="6248400" cy="719138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Сорока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646174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6705600" cy="3624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81200" y="5343910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Верещунья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белобока, а зовут её - … (Сорока)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8458200" cy="762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Ворона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birds.watch/photos/0001/014/00010692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1422400"/>
            <a:ext cx="5943600" cy="3276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62000" y="4965918"/>
            <a:ext cx="731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Кар-кар-кар! Кар-кар-кар! –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весь репертуар.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Оглашает крону клёна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 пением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Ворона.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600" y="274638"/>
            <a:ext cx="5181600" cy="715962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Голубь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4665577"/>
            <a:ext cx="731519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b="1" i="1" dirty="0" smtClean="0">
              <a:latin typeface="Comic Sans MS" pitchFamily="66" charset="0"/>
            </a:endParaRPr>
          </a:p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 кружит птичек стая,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Стая, вовсе не простая!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Стаю эту ты не бей: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Стаю сизых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Голубей.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1580"/>
            <a:ext cx="6013305" cy="3453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CAA42"/>
        </a:lt2>
        <a:accent1>
          <a:srgbClr val="9BB249"/>
        </a:accent1>
        <a:accent2>
          <a:srgbClr val="67B64F"/>
        </a:accent2>
        <a:accent3>
          <a:srgbClr val="FFFFFF"/>
        </a:accent3>
        <a:accent4>
          <a:srgbClr val="404040"/>
        </a:accent4>
        <a:accent5>
          <a:srgbClr val="CBD5B1"/>
        </a:accent5>
        <a:accent6>
          <a:srgbClr val="5DA547"/>
        </a:accent6>
        <a:hlink>
          <a:srgbClr val="B8CC7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2640C"/>
        </a:lt2>
        <a:accent1>
          <a:srgbClr val="8EB81F"/>
        </a:accent1>
        <a:accent2>
          <a:srgbClr val="C6D938"/>
        </a:accent2>
        <a:accent3>
          <a:srgbClr val="FFFFFF"/>
        </a:accent3>
        <a:accent4>
          <a:srgbClr val="404040"/>
        </a:accent4>
        <a:accent5>
          <a:srgbClr val="C6D8AB"/>
        </a:accent5>
        <a:accent6>
          <a:srgbClr val="B3C432"/>
        </a:accent6>
        <a:hlink>
          <a:srgbClr val="6784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E1E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177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Microsoft Sans Serif</vt:lpstr>
      <vt:lpstr>Monotype Corsiva</vt:lpstr>
      <vt:lpstr>Times New Roman</vt:lpstr>
      <vt:lpstr>powerpoint-template-24</vt:lpstr>
      <vt:lpstr>«Прилетели зимовать»  для детей раннего возраста</vt:lpstr>
      <vt:lpstr>Презентация PowerPoint</vt:lpstr>
      <vt:lpstr>   С наступлением зимы многие птицы покидают родные края. Однако немало из них остаётся зимовать вместе с нами. Называются такие птицы – зимующими.   </vt:lpstr>
      <vt:lpstr>Снегирь </vt:lpstr>
      <vt:lpstr>Синица</vt:lpstr>
      <vt:lpstr>Воробей</vt:lpstr>
      <vt:lpstr>Сорока</vt:lpstr>
      <vt:lpstr>Ворона </vt:lpstr>
      <vt:lpstr>Голубь</vt:lpstr>
      <vt:lpstr>Презентация PowerPoint</vt:lpstr>
      <vt:lpstr>Птицы на кормушке</vt:lpstr>
      <vt:lpstr>СПАСИБО  ЗА ВНИМАНИЕ!</vt:lpstr>
    </vt:vector>
  </TitlesOfParts>
  <Company>Templates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Учетная запись Майкрософт</cp:lastModifiedBy>
  <cp:revision>129</cp:revision>
  <dcterms:created xsi:type="dcterms:W3CDTF">2007-04-02T02:11:51Z</dcterms:created>
  <dcterms:modified xsi:type="dcterms:W3CDTF">2022-11-09T19:31:25Z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1044682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