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8" r:id="rId6"/>
    <p:sldId id="263" r:id="rId7"/>
    <p:sldId id="259" r:id="rId8"/>
    <p:sldId id="265" r:id="rId9"/>
    <p:sldId id="269" r:id="rId10"/>
    <p:sldId id="264" r:id="rId11"/>
    <p:sldId id="266" r:id="rId12"/>
    <p:sldId id="262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74eca535f5781550bc655bf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d4627d868c468d35b5e542f16bb914c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35896" y="1412776"/>
            <a:ext cx="5112904" cy="3403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71600" y="1916832"/>
            <a:ext cx="23762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рождения Деда Мороза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573325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Тарханян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С.А.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4eca535f5781550bc655bf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5cc819bf8bdfca7607f64752180a25b2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79512" y="2204864"/>
            <a:ext cx="4176464" cy="3557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476672"/>
            <a:ext cx="7992888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день рождения Деда Мороза открывают специальный почтовый ящик, в который можно опустить поздравление для Деда Мороза. Этой возможностью с удовольствием пользуются и местные детишки, и приезжие туристы.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velikii_ustug_6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45254" y="2564904"/>
            <a:ext cx="4188634" cy="2874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4eca535f5781550bc655bf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828b3c364d45725d32b33044b2303213.jpe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259632" y="2060848"/>
            <a:ext cx="6533743" cy="4355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476672"/>
            <a:ext cx="8568952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того, как Дед Мороз отпразднует свой День рождения, он начинает собираться в дальний путь. Как вы думаете, куда? Конечно, к детям: в города, сёла, детские сады и школы на новогодние ёлки. А пока он в пути, что будем делать мы? Да, мы будем готовиться к празднику: мы будем разучивать песни, стихи, изготовим украшения для ёлки.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4eca535f5781550bc655bf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Содержимое 5" descr="116.970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754448" y="1600200"/>
            <a:ext cx="7635103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43608" y="548680"/>
            <a:ext cx="734481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Дед Мороз передвигается пешком или на санях, запряжённых тройкой.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4eca535f5781550bc655bf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Содержимое 5" descr="53930098260f9a8f_XL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403648" y="1196752"/>
            <a:ext cx="6149575" cy="506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43608" y="620688"/>
            <a:ext cx="684076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скорой встречи с добрым волшебником!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4eca535f5781550bc655bf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Содержимое 5" descr="original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3779912" y="1772816"/>
            <a:ext cx="4825446" cy="3228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23528" y="548680"/>
            <a:ext cx="3168352" cy="50783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Зимний гость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 Найдёнова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весной его не встретим,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и летом не придет,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зимою к нашим детям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приходит каждый год.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него румянец яркий,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Борода, как белый мех,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Интересные подарки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Приготовит он для всех.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Новым годом поздравляя,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Елку пышную зажжет,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Ребятишек забавляя,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Встанет с нами в хоровод.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Дружно мы его встречаем,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большие с ним друзья…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поить горячим чаем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Гостя этого нельзя!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4eca535f5781550bc655bf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Содержимое 5" descr="dostavka_dedommorozom_40303000-1024x683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3491880" y="3140968"/>
            <a:ext cx="4944952" cy="3298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548680"/>
            <a:ext cx="4572000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Дед Мороз 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персонаж, славящийся не только добротой, но и своими сказочными поздравлениями. Однако поздравить можно и его самого. Ведь у него есть собственный День рождения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Официальным Днём рождения Деда Мороза принято считать 18 ноября. 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4eca535f5781550bc655bf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Содержимое 6" descr="32f0c8b5062fe40f3e36778571fe0ec4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5292080" y="548680"/>
            <a:ext cx="3672408" cy="5611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136811"/>
            <a:ext cx="4824536" cy="6549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80000" tIns="180000" rIns="180000" bIns="18000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черты облика Деда Мороза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Борода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густая и такие же волосы серебристо-белого цвета.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Шуба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– длинная (по щиколотку или голень), красная, расшитая серебром, отороченная лебединым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пухом.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Шапка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у отечественного Деда Мороза в форме полуовала, красная, оторочена лебединым пухом или белым мехом. 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Варежки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для славянского Деда Мороза характерны трёхпалые, белые, расшиты серебром. Они символ чистоты и святости всего, что он держит в руках.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Обувь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– серебряные или красные сапоги, шитые серебром, с приподнятым носком, со скошенным каблуком. А в  мороз он носил белые, шитые серебром валенки..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Посох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– примечательная деталь в облике Деда Мороза. Хрустальный или серебряный, с витой ручкой.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Мешок с подарками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– более поздний атрибут Хозяина зимы. Многие дети верят, что он бездонный. Дед Мороз никого к мешку не подпускает, и сам достаёт из него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подарки.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4eca535f5781550bc655bf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говорит сам Дед Мороз, «в красивом наряде и день приятней».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Российский Дедушка Мороз тот ещё модник. Ходит в красной узорчатой шубе до земли, красных рукавицах и такой же шапке. Нарядов у него целый шкаф! Есть там и синие шубы, и белые с золотым. А вот посох всегда один и тот же – белый.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Любит Дедушка все экологически чистое! Все эти костюмы шьют его мастерицы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855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4eca535f5781550bc655bf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admupload_1536057604_77e0503d16b60ecb4fa186fdcab747b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1281" y="548680"/>
            <a:ext cx="8082855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4eca535f5781550bc655bf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Autofit/>
          </a:bodyPr>
          <a:lstStyle/>
          <a:p>
            <a:r>
              <a:rPr lang="ru-RU" sz="2400" dirty="0"/>
              <a:t>Живет Дед Мороз в сказочном по красоте месте Великом Устюге в России. Поселился там Дедушка очень-очень давно. Непосредственно возле поместья огромный зимний сад, где прогуливаются сказочные персонажи. Терем его резной и деревянный. Двухэтажный. В нём столько же комнат сколько и месяцев в году - </a:t>
            </a:r>
            <a:r>
              <a:rPr lang="ru-RU" sz="2400" dirty="0" err="1"/>
              <a:t>двеннадцать</a:t>
            </a:r>
            <a:r>
              <a:rPr lang="ru-RU" sz="2400" dirty="0"/>
              <a:t> и каждая со своим предназначением, гостей пускают во все. Приходя сюда, каждый попадает в мир сказки, волшебства и детства. Дом, в котором хочется побывать снова и снова и окунуться в мир веселья и беспечности. Когда наступает ночь, зажигаются яркие, разноцветные огни. И всё вокруг озаряется радужным светом. Недалеко от терема стоит высокая, зелёная красавица Ёлочка. С серебристой мишурой и золотым дождём.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4eca535f5781550bc655bf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Содержимое 5" descr="4afe023fa7e81d5a18eb847d4bb7a0f7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323528" y="956606"/>
            <a:ext cx="3756015" cy="2505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907704" y="476672"/>
            <a:ext cx="568863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празднику вотчина Деда Мороза преображается.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77088638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644008" y="974285"/>
            <a:ext cx="3672408" cy="2517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69976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323528" y="3620121"/>
            <a:ext cx="3744416" cy="2580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f4545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644008" y="3645024"/>
            <a:ext cx="3721596" cy="2574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4eca535f5781550bc655bf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ru-RU" dirty="0"/>
              <a:t>Тронный зал</a:t>
            </a:r>
          </a:p>
          <a:p>
            <a:r>
              <a:rPr lang="ru-RU" dirty="0"/>
              <a:t>Это самый центр резиденции зимнего волшебника, где он является своим гостям. Посреди зала – главная елка Вотчины, меняющая наряд два раза в год. На весну и лето украшают ее ромашками, бабочками, бантами и ягодами, а на осень-зиму – снежинками, шарами и золотыми бусами. И вот он: самый главный волшебник, который исполняет заветные желания!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67568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418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Учетная запись Майкрософт</cp:lastModifiedBy>
  <cp:revision>25</cp:revision>
  <dcterms:created xsi:type="dcterms:W3CDTF">2019-11-29T11:55:58Z</dcterms:created>
  <dcterms:modified xsi:type="dcterms:W3CDTF">2022-12-21T17:07:21Z</dcterms:modified>
</cp:coreProperties>
</file>