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20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20" y="372843"/>
            <a:ext cx="9839960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9848" y="1826580"/>
            <a:ext cx="5493384" cy="462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1">
                <a:solidFill>
                  <a:srgbClr val="1F487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8001" y="1361250"/>
            <a:ext cx="8961120" cy="37331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543810" marR="505459" indent="-2033270">
              <a:lnSpc>
                <a:spcPts val="7200"/>
              </a:lnSpc>
              <a:spcBef>
                <a:spcPts val="665"/>
              </a:spcBef>
            </a:pPr>
            <a:r>
              <a:rPr sz="6300" b="1" i="1" spc="-225" dirty="0">
                <a:solidFill>
                  <a:srgbClr val="FF0000"/>
                </a:solidFill>
                <a:latin typeface="Segoe Script"/>
                <a:cs typeface="Segoe Script"/>
              </a:rPr>
              <a:t>10</a:t>
            </a:r>
            <a:r>
              <a:rPr sz="6300" b="1" i="1" spc="-15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6300" b="1" i="1" spc="-195" dirty="0">
                <a:solidFill>
                  <a:srgbClr val="FF0000"/>
                </a:solidFill>
                <a:latin typeface="Segoe Script"/>
                <a:cs typeface="Segoe Script"/>
              </a:rPr>
              <a:t>февраля</a:t>
            </a:r>
            <a:r>
              <a:rPr sz="6300" b="1" i="1" spc="-13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6300" b="1" i="1" spc="-245" dirty="0">
                <a:solidFill>
                  <a:srgbClr val="FF0000"/>
                </a:solidFill>
                <a:latin typeface="Segoe Script"/>
                <a:cs typeface="Segoe Script"/>
              </a:rPr>
              <a:t>–</a:t>
            </a:r>
            <a:r>
              <a:rPr sz="6300" b="1" i="1" spc="-15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6300" b="1" i="1" spc="-180" dirty="0">
                <a:solidFill>
                  <a:srgbClr val="FF0000"/>
                </a:solidFill>
                <a:latin typeface="Segoe Script"/>
                <a:cs typeface="Segoe Script"/>
              </a:rPr>
              <a:t>День </a:t>
            </a:r>
            <a:r>
              <a:rPr sz="6300" b="1" i="1" spc="-250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6300" b="1" i="1" spc="-254" dirty="0">
                <a:solidFill>
                  <a:srgbClr val="FF0000"/>
                </a:solidFill>
                <a:latin typeface="Segoe Script"/>
                <a:cs typeface="Segoe Script"/>
              </a:rPr>
              <a:t>памяти</a:t>
            </a:r>
            <a:endParaRPr sz="6300">
              <a:latin typeface="Segoe Script"/>
              <a:cs typeface="Segoe Script"/>
            </a:endParaRPr>
          </a:p>
          <a:p>
            <a:pPr marL="12700" marR="5080" indent="2028825">
              <a:lnSpc>
                <a:spcPts val="7200"/>
              </a:lnSpc>
            </a:pPr>
            <a:r>
              <a:rPr sz="6300" b="1" i="1" spc="-195" dirty="0">
                <a:solidFill>
                  <a:srgbClr val="1F487C"/>
                </a:solidFill>
                <a:latin typeface="Segoe Script"/>
                <a:cs typeface="Segoe Script"/>
              </a:rPr>
              <a:t>Александра </a:t>
            </a:r>
            <a:r>
              <a:rPr sz="6300" b="1" i="1" spc="-190" dirty="0">
                <a:solidFill>
                  <a:srgbClr val="1F487C"/>
                </a:solidFill>
                <a:latin typeface="Segoe Script"/>
                <a:cs typeface="Segoe Script"/>
              </a:rPr>
              <a:t> </a:t>
            </a:r>
            <a:r>
              <a:rPr sz="6300" b="1" i="1" spc="-180" dirty="0">
                <a:solidFill>
                  <a:srgbClr val="1F487C"/>
                </a:solidFill>
                <a:latin typeface="Segoe Script"/>
                <a:cs typeface="Segoe Script"/>
              </a:rPr>
              <a:t>Сергеевича</a:t>
            </a:r>
            <a:r>
              <a:rPr sz="6300" b="1" i="1" spc="-145" dirty="0">
                <a:solidFill>
                  <a:srgbClr val="1F487C"/>
                </a:solidFill>
                <a:latin typeface="Segoe Script"/>
                <a:cs typeface="Segoe Script"/>
              </a:rPr>
              <a:t> </a:t>
            </a:r>
            <a:r>
              <a:rPr sz="6300" b="1" i="1" spc="-235" dirty="0">
                <a:solidFill>
                  <a:srgbClr val="1F487C"/>
                </a:solidFill>
                <a:latin typeface="Segoe Script"/>
                <a:cs typeface="Segoe Script"/>
              </a:rPr>
              <a:t>Пушкина</a:t>
            </a:r>
            <a:endParaRPr sz="6300">
              <a:latin typeface="Segoe Script"/>
              <a:cs typeface="Segoe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371856"/>
            <a:ext cx="4794504" cy="61996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3830" y="1004340"/>
            <a:ext cx="4445635" cy="49307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151130">
              <a:lnSpc>
                <a:spcPts val="3840"/>
              </a:lnSpc>
              <a:spcBef>
                <a:spcPts val="405"/>
              </a:spcBef>
            </a:pPr>
            <a:r>
              <a:rPr sz="3350" b="1" i="1" spc="-110" dirty="0">
                <a:solidFill>
                  <a:srgbClr val="49452A"/>
                </a:solidFill>
                <a:latin typeface="Segoe Script"/>
                <a:cs typeface="Segoe Script"/>
              </a:rPr>
              <a:t>В</a:t>
            </a:r>
            <a:r>
              <a:rPr sz="3350" b="1" i="1" spc="-9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14" dirty="0">
                <a:solidFill>
                  <a:srgbClr val="49452A"/>
                </a:solidFill>
                <a:latin typeface="Segoe Script"/>
                <a:cs typeface="Segoe Script"/>
              </a:rPr>
              <a:t>этот</a:t>
            </a:r>
            <a:r>
              <a:rPr sz="3350" b="1" i="1" spc="-95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80" dirty="0">
                <a:solidFill>
                  <a:srgbClr val="49452A"/>
                </a:solidFill>
                <a:latin typeface="Segoe Script"/>
                <a:cs typeface="Segoe Script"/>
              </a:rPr>
              <a:t>день </a:t>
            </a:r>
            <a:r>
              <a:rPr sz="3350" b="1" i="1" spc="-95" dirty="0">
                <a:solidFill>
                  <a:srgbClr val="49452A"/>
                </a:solidFill>
                <a:latin typeface="Segoe Script"/>
                <a:cs typeface="Segoe Script"/>
              </a:rPr>
              <a:t>-</a:t>
            </a:r>
            <a:r>
              <a:rPr sz="3350" b="1" i="1" spc="-9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10" dirty="0">
                <a:solidFill>
                  <a:srgbClr val="FF0000"/>
                </a:solidFill>
                <a:latin typeface="Segoe Script"/>
                <a:cs typeface="Segoe Script"/>
              </a:rPr>
              <a:t>10 </a:t>
            </a:r>
            <a:r>
              <a:rPr sz="3350" b="1" i="1" spc="-10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3350" b="1" i="1" spc="-100" dirty="0">
                <a:solidFill>
                  <a:srgbClr val="FF0000"/>
                </a:solidFill>
                <a:latin typeface="Segoe Script"/>
                <a:cs typeface="Segoe Script"/>
              </a:rPr>
              <a:t>февраля</a:t>
            </a:r>
            <a:r>
              <a:rPr sz="3350" b="1" i="1" spc="-12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3350" b="1" i="1" spc="-114" dirty="0">
                <a:solidFill>
                  <a:srgbClr val="FF0000"/>
                </a:solidFill>
                <a:latin typeface="Segoe Script"/>
                <a:cs typeface="Segoe Script"/>
              </a:rPr>
              <a:t>1837</a:t>
            </a:r>
            <a:r>
              <a:rPr sz="3350" b="1" i="1" spc="-7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3350" b="1" i="1" spc="-95" dirty="0">
                <a:solidFill>
                  <a:srgbClr val="49452A"/>
                </a:solidFill>
                <a:latin typeface="Segoe Script"/>
                <a:cs typeface="Segoe Script"/>
              </a:rPr>
              <a:t>года </a:t>
            </a:r>
            <a:r>
              <a:rPr sz="3350" b="1" i="1" spc="-1325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великий русский</a:t>
            </a:r>
            <a:endParaRPr sz="3350">
              <a:latin typeface="Segoe Script"/>
              <a:cs typeface="Segoe Script"/>
            </a:endParaRPr>
          </a:p>
          <a:p>
            <a:pPr marL="12700">
              <a:lnSpc>
                <a:spcPts val="3654"/>
              </a:lnSpc>
            </a:pPr>
            <a:r>
              <a:rPr sz="3350" b="1" i="1" spc="-110" dirty="0">
                <a:solidFill>
                  <a:srgbClr val="49452A"/>
                </a:solidFill>
                <a:latin typeface="Segoe Script"/>
                <a:cs typeface="Segoe Script"/>
              </a:rPr>
              <a:t>поэт</a:t>
            </a: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70" dirty="0">
                <a:solidFill>
                  <a:srgbClr val="49452A"/>
                </a:solidFill>
                <a:latin typeface="Segoe Script"/>
                <a:cs typeface="Segoe Script"/>
              </a:rPr>
              <a:t>в</a:t>
            </a: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90" dirty="0">
                <a:solidFill>
                  <a:srgbClr val="49452A"/>
                </a:solidFill>
                <a:latin typeface="Segoe Script"/>
                <a:cs typeface="Segoe Script"/>
              </a:rPr>
              <a:t>возрасте</a:t>
            </a:r>
            <a:r>
              <a:rPr sz="3350" b="1" i="1" spc="-110" dirty="0">
                <a:solidFill>
                  <a:srgbClr val="49452A"/>
                </a:solidFill>
                <a:latin typeface="Segoe Script"/>
                <a:cs typeface="Segoe Script"/>
              </a:rPr>
              <a:t> 37</a:t>
            </a:r>
            <a:endParaRPr sz="3350">
              <a:latin typeface="Segoe Script"/>
              <a:cs typeface="Segoe Script"/>
            </a:endParaRPr>
          </a:p>
          <a:p>
            <a:pPr marL="12700" marR="163195">
              <a:lnSpc>
                <a:spcPts val="3840"/>
              </a:lnSpc>
              <a:spcBef>
                <a:spcPts val="190"/>
              </a:spcBef>
            </a:pPr>
            <a:r>
              <a:rPr sz="3350" b="1" i="1" spc="-105" dirty="0">
                <a:solidFill>
                  <a:srgbClr val="49452A"/>
                </a:solidFill>
                <a:latin typeface="Segoe Script"/>
                <a:cs typeface="Segoe Script"/>
              </a:rPr>
              <a:t>лет скончался </a:t>
            </a:r>
            <a:r>
              <a:rPr sz="3350" b="1" i="1" spc="-120" dirty="0">
                <a:solidFill>
                  <a:srgbClr val="49452A"/>
                </a:solidFill>
                <a:latin typeface="Segoe Script"/>
                <a:cs typeface="Segoe Script"/>
              </a:rPr>
              <a:t>от </a:t>
            </a:r>
            <a:r>
              <a:rPr sz="3350" b="1" i="1" spc="-1325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95" dirty="0">
                <a:solidFill>
                  <a:srgbClr val="49452A"/>
                </a:solidFill>
                <a:latin typeface="Segoe Script"/>
                <a:cs typeface="Segoe Script"/>
              </a:rPr>
              <a:t>ранения,</a:t>
            </a:r>
            <a:endParaRPr sz="3350">
              <a:latin typeface="Segoe Script"/>
              <a:cs typeface="Segoe Script"/>
            </a:endParaRPr>
          </a:p>
          <a:p>
            <a:pPr marL="12700" marR="947419">
              <a:lnSpc>
                <a:spcPts val="3840"/>
              </a:lnSpc>
              <a:spcBef>
                <a:spcPts val="5"/>
              </a:spcBef>
            </a:pP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полученного</a:t>
            </a:r>
            <a:r>
              <a:rPr sz="3350" b="1" i="1" spc="-12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85" dirty="0">
                <a:solidFill>
                  <a:srgbClr val="49452A"/>
                </a:solidFill>
                <a:latin typeface="Segoe Script"/>
                <a:cs typeface="Segoe Script"/>
              </a:rPr>
              <a:t>во </a:t>
            </a:r>
            <a:r>
              <a:rPr sz="3350" b="1" i="1" spc="-1325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05" dirty="0">
                <a:solidFill>
                  <a:srgbClr val="49452A"/>
                </a:solidFill>
                <a:latin typeface="Segoe Script"/>
                <a:cs typeface="Segoe Script"/>
              </a:rPr>
              <a:t>время</a:t>
            </a:r>
            <a:r>
              <a:rPr sz="3350" b="1" i="1" spc="-12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дуэли</a:t>
            </a:r>
            <a:r>
              <a:rPr sz="3350" b="1" i="1" spc="-80" dirty="0">
                <a:solidFill>
                  <a:srgbClr val="49452A"/>
                </a:solidFill>
                <a:latin typeface="Segoe Script"/>
                <a:cs typeface="Segoe Script"/>
              </a:rPr>
              <a:t> с</a:t>
            </a:r>
            <a:endParaRPr sz="3350">
              <a:latin typeface="Segoe Script"/>
              <a:cs typeface="Segoe Script"/>
            </a:endParaRPr>
          </a:p>
          <a:p>
            <a:pPr marL="12700" marR="457834">
              <a:lnSpc>
                <a:spcPts val="3840"/>
              </a:lnSpc>
            </a:pPr>
            <a:r>
              <a:rPr sz="3350" b="1" i="1" spc="-110" dirty="0">
                <a:solidFill>
                  <a:srgbClr val="49452A"/>
                </a:solidFill>
                <a:latin typeface="Segoe Script"/>
                <a:cs typeface="Segoe Script"/>
              </a:rPr>
              <a:t>Дантесом двумя </a:t>
            </a:r>
            <a:r>
              <a:rPr sz="3350" b="1" i="1" spc="-1325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120" dirty="0">
                <a:solidFill>
                  <a:srgbClr val="49452A"/>
                </a:solidFill>
                <a:latin typeface="Segoe Script"/>
                <a:cs typeface="Segoe Script"/>
              </a:rPr>
              <a:t>днями</a:t>
            </a:r>
            <a:r>
              <a:rPr sz="3350" b="1" i="1" spc="-100" dirty="0">
                <a:solidFill>
                  <a:srgbClr val="49452A"/>
                </a:solidFill>
                <a:latin typeface="Segoe Script"/>
                <a:cs typeface="Segoe Script"/>
              </a:rPr>
              <a:t> </a:t>
            </a:r>
            <a:r>
              <a:rPr sz="3350" b="1" i="1" spc="-80" dirty="0">
                <a:solidFill>
                  <a:srgbClr val="49452A"/>
                </a:solidFill>
                <a:latin typeface="Segoe Script"/>
                <a:cs typeface="Segoe Script"/>
              </a:rPr>
              <a:t>ранее.</a:t>
            </a:r>
            <a:endParaRPr sz="335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60" y="676655"/>
            <a:ext cx="4021836" cy="61813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8339" y="371091"/>
            <a:ext cx="8449310" cy="16941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49250" marR="5080" indent="-337185">
              <a:lnSpc>
                <a:spcPct val="94800"/>
              </a:lnSpc>
              <a:spcBef>
                <a:spcPts val="270"/>
              </a:spcBef>
              <a:tabLst>
                <a:tab pos="3452495" algn="l"/>
              </a:tabLst>
            </a:pPr>
            <a:r>
              <a:rPr sz="2850" spc="-114" dirty="0"/>
              <a:t>Из</a:t>
            </a:r>
            <a:r>
              <a:rPr sz="2850" spc="-60" dirty="0"/>
              <a:t> </a:t>
            </a:r>
            <a:r>
              <a:rPr sz="2850" spc="-105" dirty="0"/>
              <a:t>какой</a:t>
            </a:r>
            <a:r>
              <a:rPr sz="2850" spc="-60" dirty="0"/>
              <a:t> </a:t>
            </a:r>
            <a:r>
              <a:rPr sz="2850" spc="-105" dirty="0"/>
              <a:t>сказки</a:t>
            </a:r>
            <a:r>
              <a:rPr sz="2850" spc="-65" dirty="0"/>
              <a:t> </a:t>
            </a:r>
            <a:r>
              <a:rPr sz="2850" spc="-120" dirty="0"/>
              <a:t>этот</a:t>
            </a:r>
            <a:r>
              <a:rPr sz="2850" spc="-60" dirty="0"/>
              <a:t> </a:t>
            </a:r>
            <a:r>
              <a:rPr sz="2850" spc="-105" dirty="0"/>
              <a:t>отрывок?</a:t>
            </a:r>
            <a:r>
              <a:rPr sz="2850" spc="-65" dirty="0"/>
              <a:t> </a:t>
            </a:r>
            <a:r>
              <a:rPr sz="2850" spc="-120" dirty="0"/>
              <a:t>«В</a:t>
            </a:r>
            <a:r>
              <a:rPr sz="2850" spc="-65" dirty="0"/>
              <a:t> </a:t>
            </a:r>
            <a:r>
              <a:rPr sz="2850" spc="-114" dirty="0"/>
              <a:t>синем </a:t>
            </a:r>
            <a:r>
              <a:rPr sz="2850" spc="-1125" dirty="0"/>
              <a:t> </a:t>
            </a:r>
            <a:r>
              <a:rPr sz="2850" spc="-75" dirty="0"/>
              <a:t>небе</a:t>
            </a:r>
            <a:r>
              <a:rPr sz="2850" spc="-90" dirty="0"/>
              <a:t> </a:t>
            </a:r>
            <a:r>
              <a:rPr sz="2850" spc="-85" dirty="0"/>
              <a:t>звезды</a:t>
            </a:r>
            <a:r>
              <a:rPr sz="2850" spc="-65" dirty="0"/>
              <a:t> </a:t>
            </a:r>
            <a:r>
              <a:rPr sz="2850" spc="-105" dirty="0"/>
              <a:t>блещут,</a:t>
            </a:r>
            <a:r>
              <a:rPr sz="2850" spc="-65" dirty="0"/>
              <a:t> </a:t>
            </a:r>
            <a:r>
              <a:rPr sz="2850" spc="-114" dirty="0"/>
              <a:t>В</a:t>
            </a:r>
            <a:r>
              <a:rPr sz="2850" spc="-70" dirty="0"/>
              <a:t> </a:t>
            </a:r>
            <a:r>
              <a:rPr sz="2850" spc="-110" dirty="0"/>
              <a:t>синем</a:t>
            </a:r>
            <a:r>
              <a:rPr sz="2850" spc="-75" dirty="0"/>
              <a:t> </a:t>
            </a:r>
            <a:r>
              <a:rPr sz="2850" spc="-105" dirty="0"/>
              <a:t>море</a:t>
            </a:r>
            <a:r>
              <a:rPr sz="2850" spc="-85" dirty="0"/>
              <a:t> </a:t>
            </a:r>
            <a:r>
              <a:rPr sz="2850" spc="-105" dirty="0"/>
              <a:t>волны </a:t>
            </a:r>
            <a:r>
              <a:rPr sz="2850" spc="-100" dirty="0"/>
              <a:t> </a:t>
            </a:r>
            <a:r>
              <a:rPr sz="2850" spc="-110" dirty="0"/>
              <a:t>хлещут;</a:t>
            </a:r>
            <a:r>
              <a:rPr sz="2850" spc="-55" dirty="0"/>
              <a:t> </a:t>
            </a:r>
            <a:r>
              <a:rPr sz="2850" spc="-110" dirty="0"/>
              <a:t>Туча	</a:t>
            </a:r>
            <a:r>
              <a:rPr sz="2850" spc="-105" dirty="0"/>
              <a:t>по</a:t>
            </a:r>
            <a:r>
              <a:rPr sz="2850" spc="-75" dirty="0"/>
              <a:t> </a:t>
            </a:r>
            <a:r>
              <a:rPr sz="2850" spc="-90" dirty="0"/>
              <a:t>небу</a:t>
            </a:r>
            <a:r>
              <a:rPr sz="2850" spc="-85" dirty="0"/>
              <a:t> </a:t>
            </a:r>
            <a:r>
              <a:rPr sz="2850" spc="-90" dirty="0"/>
              <a:t>идет.</a:t>
            </a:r>
            <a:r>
              <a:rPr sz="2850" spc="-65" dirty="0"/>
              <a:t> </a:t>
            </a:r>
            <a:r>
              <a:rPr sz="2850" spc="-110" dirty="0"/>
              <a:t>Бочка</a:t>
            </a:r>
            <a:r>
              <a:rPr sz="2850" spc="-70" dirty="0"/>
              <a:t> </a:t>
            </a:r>
            <a:r>
              <a:rPr sz="2850" spc="-105" dirty="0"/>
              <a:t>по</a:t>
            </a:r>
            <a:endParaRPr sz="2850"/>
          </a:p>
          <a:p>
            <a:pPr marL="2641600">
              <a:lnSpc>
                <a:spcPts val="3240"/>
              </a:lnSpc>
            </a:pPr>
            <a:r>
              <a:rPr sz="2850" spc="-120" dirty="0"/>
              <a:t>морю</a:t>
            </a:r>
            <a:r>
              <a:rPr sz="2850" spc="-114" dirty="0"/>
              <a:t> плывет…»</a:t>
            </a:r>
            <a:endParaRPr sz="2850"/>
          </a:p>
        </p:txBody>
      </p:sp>
      <p:grpSp>
        <p:nvGrpSpPr>
          <p:cNvPr id="4" name="object 4"/>
          <p:cNvGrpSpPr/>
          <p:nvPr/>
        </p:nvGrpSpPr>
        <p:grpSpPr>
          <a:xfrm>
            <a:off x="7476743" y="2112264"/>
            <a:ext cx="3564890" cy="4364990"/>
            <a:chOff x="7476743" y="2112264"/>
            <a:chExt cx="3564890" cy="4364990"/>
          </a:xfrm>
        </p:grpSpPr>
        <p:sp>
          <p:nvSpPr>
            <p:cNvPr id="5" name="object 5"/>
            <p:cNvSpPr/>
            <p:nvPr/>
          </p:nvSpPr>
          <p:spPr>
            <a:xfrm>
              <a:off x="7489697" y="2125218"/>
              <a:ext cx="3538854" cy="1400810"/>
            </a:xfrm>
            <a:custGeom>
              <a:avLst/>
              <a:gdLst/>
              <a:ahLst/>
              <a:cxnLst/>
              <a:rect l="l" t="t" r="r" b="b"/>
              <a:pathLst>
                <a:path w="3538854" h="1400810">
                  <a:moveTo>
                    <a:pt x="3305302" y="0"/>
                  </a:moveTo>
                  <a:lnTo>
                    <a:pt x="233425" y="0"/>
                  </a:lnTo>
                  <a:lnTo>
                    <a:pt x="186386" y="4742"/>
                  </a:lnTo>
                  <a:lnTo>
                    <a:pt x="142571" y="18345"/>
                  </a:lnTo>
                  <a:lnTo>
                    <a:pt x="102920" y="39868"/>
                  </a:lnTo>
                  <a:lnTo>
                    <a:pt x="68373" y="68373"/>
                  </a:lnTo>
                  <a:lnTo>
                    <a:pt x="39868" y="102920"/>
                  </a:lnTo>
                  <a:lnTo>
                    <a:pt x="18345" y="142571"/>
                  </a:lnTo>
                  <a:lnTo>
                    <a:pt x="4742" y="186386"/>
                  </a:lnTo>
                  <a:lnTo>
                    <a:pt x="0" y="233426"/>
                  </a:lnTo>
                  <a:lnTo>
                    <a:pt x="0" y="1167130"/>
                  </a:lnTo>
                  <a:lnTo>
                    <a:pt x="4742" y="1214169"/>
                  </a:lnTo>
                  <a:lnTo>
                    <a:pt x="18345" y="1257984"/>
                  </a:lnTo>
                  <a:lnTo>
                    <a:pt x="39868" y="1297635"/>
                  </a:lnTo>
                  <a:lnTo>
                    <a:pt x="68373" y="1332182"/>
                  </a:lnTo>
                  <a:lnTo>
                    <a:pt x="102920" y="1360687"/>
                  </a:lnTo>
                  <a:lnTo>
                    <a:pt x="142571" y="1382210"/>
                  </a:lnTo>
                  <a:lnTo>
                    <a:pt x="186386" y="1395813"/>
                  </a:lnTo>
                  <a:lnTo>
                    <a:pt x="233425" y="1400556"/>
                  </a:lnTo>
                  <a:lnTo>
                    <a:pt x="3305302" y="1400556"/>
                  </a:lnTo>
                  <a:lnTo>
                    <a:pt x="3352341" y="1395813"/>
                  </a:lnTo>
                  <a:lnTo>
                    <a:pt x="3396156" y="1382210"/>
                  </a:lnTo>
                  <a:lnTo>
                    <a:pt x="3435807" y="1360687"/>
                  </a:lnTo>
                  <a:lnTo>
                    <a:pt x="3470354" y="1332182"/>
                  </a:lnTo>
                  <a:lnTo>
                    <a:pt x="3498859" y="1297635"/>
                  </a:lnTo>
                  <a:lnTo>
                    <a:pt x="3520382" y="1257984"/>
                  </a:lnTo>
                  <a:lnTo>
                    <a:pt x="3533985" y="1214169"/>
                  </a:lnTo>
                  <a:lnTo>
                    <a:pt x="3538728" y="1167130"/>
                  </a:lnTo>
                  <a:lnTo>
                    <a:pt x="3538728" y="233426"/>
                  </a:lnTo>
                  <a:lnTo>
                    <a:pt x="3533985" y="186386"/>
                  </a:lnTo>
                  <a:lnTo>
                    <a:pt x="3520382" y="142571"/>
                  </a:lnTo>
                  <a:lnTo>
                    <a:pt x="3498859" y="102920"/>
                  </a:lnTo>
                  <a:lnTo>
                    <a:pt x="3470354" y="68373"/>
                  </a:lnTo>
                  <a:lnTo>
                    <a:pt x="3435807" y="39868"/>
                  </a:lnTo>
                  <a:lnTo>
                    <a:pt x="3396156" y="18345"/>
                  </a:lnTo>
                  <a:lnTo>
                    <a:pt x="3352341" y="4742"/>
                  </a:lnTo>
                  <a:lnTo>
                    <a:pt x="33053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9697" y="2125218"/>
              <a:ext cx="3538854" cy="1400810"/>
            </a:xfrm>
            <a:custGeom>
              <a:avLst/>
              <a:gdLst/>
              <a:ahLst/>
              <a:cxnLst/>
              <a:rect l="l" t="t" r="r" b="b"/>
              <a:pathLst>
                <a:path w="3538854" h="1400810">
                  <a:moveTo>
                    <a:pt x="0" y="233426"/>
                  </a:moveTo>
                  <a:lnTo>
                    <a:pt x="4742" y="186386"/>
                  </a:lnTo>
                  <a:lnTo>
                    <a:pt x="18345" y="142571"/>
                  </a:lnTo>
                  <a:lnTo>
                    <a:pt x="39868" y="102920"/>
                  </a:lnTo>
                  <a:lnTo>
                    <a:pt x="68373" y="68373"/>
                  </a:lnTo>
                  <a:lnTo>
                    <a:pt x="102920" y="39868"/>
                  </a:lnTo>
                  <a:lnTo>
                    <a:pt x="142571" y="18345"/>
                  </a:lnTo>
                  <a:lnTo>
                    <a:pt x="186386" y="4742"/>
                  </a:lnTo>
                  <a:lnTo>
                    <a:pt x="233425" y="0"/>
                  </a:lnTo>
                  <a:lnTo>
                    <a:pt x="3305302" y="0"/>
                  </a:lnTo>
                  <a:lnTo>
                    <a:pt x="3352341" y="4742"/>
                  </a:lnTo>
                  <a:lnTo>
                    <a:pt x="3396156" y="18345"/>
                  </a:lnTo>
                  <a:lnTo>
                    <a:pt x="3435807" y="39868"/>
                  </a:lnTo>
                  <a:lnTo>
                    <a:pt x="3470354" y="68373"/>
                  </a:lnTo>
                  <a:lnTo>
                    <a:pt x="3498859" y="102920"/>
                  </a:lnTo>
                  <a:lnTo>
                    <a:pt x="3520382" y="142571"/>
                  </a:lnTo>
                  <a:lnTo>
                    <a:pt x="3533985" y="186386"/>
                  </a:lnTo>
                  <a:lnTo>
                    <a:pt x="3538728" y="233426"/>
                  </a:lnTo>
                  <a:lnTo>
                    <a:pt x="3538728" y="1167130"/>
                  </a:lnTo>
                  <a:lnTo>
                    <a:pt x="3533985" y="1214169"/>
                  </a:lnTo>
                  <a:lnTo>
                    <a:pt x="3520382" y="1257984"/>
                  </a:lnTo>
                  <a:lnTo>
                    <a:pt x="3498859" y="1297635"/>
                  </a:lnTo>
                  <a:lnTo>
                    <a:pt x="3470354" y="1332182"/>
                  </a:lnTo>
                  <a:lnTo>
                    <a:pt x="3435807" y="1360687"/>
                  </a:lnTo>
                  <a:lnTo>
                    <a:pt x="3396156" y="1382210"/>
                  </a:lnTo>
                  <a:lnTo>
                    <a:pt x="3352341" y="1395813"/>
                  </a:lnTo>
                  <a:lnTo>
                    <a:pt x="3305302" y="1400556"/>
                  </a:lnTo>
                  <a:lnTo>
                    <a:pt x="233425" y="1400556"/>
                  </a:lnTo>
                  <a:lnTo>
                    <a:pt x="186386" y="1395813"/>
                  </a:lnTo>
                  <a:lnTo>
                    <a:pt x="142571" y="1382210"/>
                  </a:lnTo>
                  <a:lnTo>
                    <a:pt x="102920" y="1360687"/>
                  </a:lnTo>
                  <a:lnTo>
                    <a:pt x="68373" y="1332182"/>
                  </a:lnTo>
                  <a:lnTo>
                    <a:pt x="39868" y="1297635"/>
                  </a:lnTo>
                  <a:lnTo>
                    <a:pt x="18345" y="1257984"/>
                  </a:lnTo>
                  <a:lnTo>
                    <a:pt x="4742" y="1214169"/>
                  </a:lnTo>
                  <a:lnTo>
                    <a:pt x="0" y="1167130"/>
                  </a:lnTo>
                  <a:lnTo>
                    <a:pt x="0" y="2334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89697" y="3595878"/>
              <a:ext cx="3538854" cy="1399540"/>
            </a:xfrm>
            <a:custGeom>
              <a:avLst/>
              <a:gdLst/>
              <a:ahLst/>
              <a:cxnLst/>
              <a:rect l="l" t="t" r="r" b="b"/>
              <a:pathLst>
                <a:path w="3538854" h="1399539">
                  <a:moveTo>
                    <a:pt x="3305555" y="0"/>
                  </a:moveTo>
                  <a:lnTo>
                    <a:pt x="233172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0" y="1165860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2" y="1399032"/>
                  </a:lnTo>
                  <a:lnTo>
                    <a:pt x="3305555" y="1399032"/>
                  </a:lnTo>
                  <a:lnTo>
                    <a:pt x="3352548" y="1394294"/>
                  </a:lnTo>
                  <a:lnTo>
                    <a:pt x="3396317" y="1380708"/>
                  </a:lnTo>
                  <a:lnTo>
                    <a:pt x="3435924" y="1359210"/>
                  </a:lnTo>
                  <a:lnTo>
                    <a:pt x="3470433" y="1330737"/>
                  </a:lnTo>
                  <a:lnTo>
                    <a:pt x="3498906" y="1296228"/>
                  </a:lnTo>
                  <a:lnTo>
                    <a:pt x="3520404" y="1256621"/>
                  </a:lnTo>
                  <a:lnTo>
                    <a:pt x="3533990" y="1212852"/>
                  </a:lnTo>
                  <a:lnTo>
                    <a:pt x="3538728" y="1165860"/>
                  </a:lnTo>
                  <a:lnTo>
                    <a:pt x="3538728" y="233172"/>
                  </a:lnTo>
                  <a:lnTo>
                    <a:pt x="3533990" y="186179"/>
                  </a:lnTo>
                  <a:lnTo>
                    <a:pt x="3520404" y="142410"/>
                  </a:lnTo>
                  <a:lnTo>
                    <a:pt x="3498906" y="102803"/>
                  </a:lnTo>
                  <a:lnTo>
                    <a:pt x="3470433" y="68294"/>
                  </a:lnTo>
                  <a:lnTo>
                    <a:pt x="3435924" y="39821"/>
                  </a:lnTo>
                  <a:lnTo>
                    <a:pt x="3396317" y="18323"/>
                  </a:lnTo>
                  <a:lnTo>
                    <a:pt x="3352548" y="4737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89697" y="3595878"/>
              <a:ext cx="3538854" cy="1399540"/>
            </a:xfrm>
            <a:custGeom>
              <a:avLst/>
              <a:gdLst/>
              <a:ahLst/>
              <a:cxnLst/>
              <a:rect l="l" t="t" r="r" b="b"/>
              <a:pathLst>
                <a:path w="3538854" h="1399539">
                  <a:moveTo>
                    <a:pt x="0" y="233172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3305555" y="0"/>
                  </a:lnTo>
                  <a:lnTo>
                    <a:pt x="3352548" y="4737"/>
                  </a:lnTo>
                  <a:lnTo>
                    <a:pt x="3396317" y="18323"/>
                  </a:lnTo>
                  <a:lnTo>
                    <a:pt x="3435924" y="39821"/>
                  </a:lnTo>
                  <a:lnTo>
                    <a:pt x="3470433" y="68294"/>
                  </a:lnTo>
                  <a:lnTo>
                    <a:pt x="3498906" y="102803"/>
                  </a:lnTo>
                  <a:lnTo>
                    <a:pt x="3520404" y="142410"/>
                  </a:lnTo>
                  <a:lnTo>
                    <a:pt x="3533990" y="186179"/>
                  </a:lnTo>
                  <a:lnTo>
                    <a:pt x="3538728" y="233172"/>
                  </a:lnTo>
                  <a:lnTo>
                    <a:pt x="3538728" y="1165860"/>
                  </a:lnTo>
                  <a:lnTo>
                    <a:pt x="3533990" y="1212852"/>
                  </a:lnTo>
                  <a:lnTo>
                    <a:pt x="3520404" y="1256621"/>
                  </a:lnTo>
                  <a:lnTo>
                    <a:pt x="3498906" y="1296228"/>
                  </a:lnTo>
                  <a:lnTo>
                    <a:pt x="3470433" y="1330737"/>
                  </a:lnTo>
                  <a:lnTo>
                    <a:pt x="3435924" y="1359210"/>
                  </a:lnTo>
                  <a:lnTo>
                    <a:pt x="3396317" y="1380708"/>
                  </a:lnTo>
                  <a:lnTo>
                    <a:pt x="3352548" y="1394294"/>
                  </a:lnTo>
                  <a:lnTo>
                    <a:pt x="3305555" y="1399032"/>
                  </a:lnTo>
                  <a:lnTo>
                    <a:pt x="233172" y="1399032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60"/>
                  </a:lnTo>
                  <a:lnTo>
                    <a:pt x="0" y="2331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9697" y="5065014"/>
              <a:ext cx="3538854" cy="1399540"/>
            </a:xfrm>
            <a:custGeom>
              <a:avLst/>
              <a:gdLst/>
              <a:ahLst/>
              <a:cxnLst/>
              <a:rect l="l" t="t" r="r" b="b"/>
              <a:pathLst>
                <a:path w="3538854" h="1399539">
                  <a:moveTo>
                    <a:pt x="3305555" y="0"/>
                  </a:moveTo>
                  <a:lnTo>
                    <a:pt x="233172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0" y="1165860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2" y="1399032"/>
                  </a:lnTo>
                  <a:lnTo>
                    <a:pt x="3305555" y="1399032"/>
                  </a:lnTo>
                  <a:lnTo>
                    <a:pt x="3352548" y="1394294"/>
                  </a:lnTo>
                  <a:lnTo>
                    <a:pt x="3396317" y="1380708"/>
                  </a:lnTo>
                  <a:lnTo>
                    <a:pt x="3435924" y="1359210"/>
                  </a:lnTo>
                  <a:lnTo>
                    <a:pt x="3470433" y="1330737"/>
                  </a:lnTo>
                  <a:lnTo>
                    <a:pt x="3498906" y="1296228"/>
                  </a:lnTo>
                  <a:lnTo>
                    <a:pt x="3520404" y="1256621"/>
                  </a:lnTo>
                  <a:lnTo>
                    <a:pt x="3533990" y="1212852"/>
                  </a:lnTo>
                  <a:lnTo>
                    <a:pt x="3538728" y="1165860"/>
                  </a:lnTo>
                  <a:lnTo>
                    <a:pt x="3538728" y="233172"/>
                  </a:lnTo>
                  <a:lnTo>
                    <a:pt x="3533990" y="186179"/>
                  </a:lnTo>
                  <a:lnTo>
                    <a:pt x="3520404" y="142410"/>
                  </a:lnTo>
                  <a:lnTo>
                    <a:pt x="3498906" y="102803"/>
                  </a:lnTo>
                  <a:lnTo>
                    <a:pt x="3470433" y="68294"/>
                  </a:lnTo>
                  <a:lnTo>
                    <a:pt x="3435924" y="39821"/>
                  </a:lnTo>
                  <a:lnTo>
                    <a:pt x="3396317" y="18323"/>
                  </a:lnTo>
                  <a:lnTo>
                    <a:pt x="3352548" y="4737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89697" y="5065014"/>
              <a:ext cx="3538854" cy="1399540"/>
            </a:xfrm>
            <a:custGeom>
              <a:avLst/>
              <a:gdLst/>
              <a:ahLst/>
              <a:cxnLst/>
              <a:rect l="l" t="t" r="r" b="b"/>
              <a:pathLst>
                <a:path w="3538854" h="1399539">
                  <a:moveTo>
                    <a:pt x="0" y="233172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3305555" y="0"/>
                  </a:lnTo>
                  <a:lnTo>
                    <a:pt x="3352548" y="4737"/>
                  </a:lnTo>
                  <a:lnTo>
                    <a:pt x="3396317" y="18323"/>
                  </a:lnTo>
                  <a:lnTo>
                    <a:pt x="3435924" y="39821"/>
                  </a:lnTo>
                  <a:lnTo>
                    <a:pt x="3470433" y="68294"/>
                  </a:lnTo>
                  <a:lnTo>
                    <a:pt x="3498906" y="102803"/>
                  </a:lnTo>
                  <a:lnTo>
                    <a:pt x="3520404" y="142410"/>
                  </a:lnTo>
                  <a:lnTo>
                    <a:pt x="3533990" y="186179"/>
                  </a:lnTo>
                  <a:lnTo>
                    <a:pt x="3538728" y="233172"/>
                  </a:lnTo>
                  <a:lnTo>
                    <a:pt x="3538728" y="1165860"/>
                  </a:lnTo>
                  <a:lnTo>
                    <a:pt x="3533990" y="1212852"/>
                  </a:lnTo>
                  <a:lnTo>
                    <a:pt x="3520404" y="1256621"/>
                  </a:lnTo>
                  <a:lnTo>
                    <a:pt x="3498906" y="1296228"/>
                  </a:lnTo>
                  <a:lnTo>
                    <a:pt x="3470433" y="1330737"/>
                  </a:lnTo>
                  <a:lnTo>
                    <a:pt x="3435924" y="1359210"/>
                  </a:lnTo>
                  <a:lnTo>
                    <a:pt x="3396317" y="1380708"/>
                  </a:lnTo>
                  <a:lnTo>
                    <a:pt x="3352548" y="1394294"/>
                  </a:lnTo>
                  <a:lnTo>
                    <a:pt x="3305555" y="1399032"/>
                  </a:lnTo>
                  <a:lnTo>
                    <a:pt x="233172" y="1399032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60"/>
                  </a:lnTo>
                  <a:lnTo>
                    <a:pt x="0" y="23317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42352" y="2361904"/>
            <a:ext cx="3232150" cy="37363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«Сказка</a:t>
            </a:r>
            <a:r>
              <a:rPr sz="2200" b="1" i="1" spc="-5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</a:t>
            </a:r>
            <a:r>
              <a:rPr sz="2200" b="1" i="1" spc="-5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попе</a:t>
            </a:r>
            <a:r>
              <a:rPr sz="2200" b="1" i="1" spc="-4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и</a:t>
            </a:r>
            <a:r>
              <a:rPr sz="2200" b="1" i="1" spc="-5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</a:t>
            </a:r>
            <a:endParaRPr sz="22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работнике </a:t>
            </a:r>
            <a:r>
              <a:rPr sz="2200" b="1" i="1" spc="-55" dirty="0">
                <a:solidFill>
                  <a:srgbClr val="FFFFFF"/>
                </a:solidFill>
                <a:latin typeface="Segoe Script"/>
                <a:cs typeface="Segoe Script"/>
              </a:rPr>
              <a:t>его</a:t>
            </a:r>
            <a:r>
              <a:rPr sz="22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Балде»</a:t>
            </a:r>
            <a:endParaRPr sz="22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Segoe Script"/>
              <a:cs typeface="Segoe Script"/>
            </a:endParaRPr>
          </a:p>
          <a:p>
            <a:pPr marL="635" algn="ctr">
              <a:lnSpc>
                <a:spcPct val="100000"/>
              </a:lnSpc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«Сказка</a:t>
            </a:r>
            <a:r>
              <a:rPr sz="2200" b="1" i="1" spc="-5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</a:t>
            </a:r>
            <a:r>
              <a:rPr sz="2200" b="1" i="1" spc="-5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рыбаке</a:t>
            </a:r>
            <a:r>
              <a:rPr sz="2200" b="1" i="1" spc="-5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и</a:t>
            </a:r>
            <a:endParaRPr sz="2200">
              <a:latin typeface="Segoe Script"/>
              <a:cs typeface="Segoe Script"/>
            </a:endParaRPr>
          </a:p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рыбке»</a:t>
            </a:r>
            <a:endParaRPr sz="22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Segoe Script"/>
              <a:cs typeface="Segoe Script"/>
            </a:endParaRPr>
          </a:p>
          <a:p>
            <a:pPr marL="635" algn="ctr">
              <a:lnSpc>
                <a:spcPct val="100000"/>
              </a:lnSpc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«Сказка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 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царе</a:t>
            </a:r>
            <a:endParaRPr sz="22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Салтане…»</a:t>
            </a:r>
            <a:endParaRPr sz="22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42" rIns="0" bIns="0" rtlCol="0">
            <a:spAutoFit/>
          </a:bodyPr>
          <a:lstStyle/>
          <a:p>
            <a:pPr marL="2667635" marR="5080" indent="-1704339">
              <a:lnSpc>
                <a:spcPts val="5280"/>
              </a:lnSpc>
              <a:spcBef>
                <a:spcPts val="490"/>
              </a:spcBef>
            </a:pPr>
            <a:r>
              <a:rPr sz="4650" spc="-190" dirty="0">
                <a:solidFill>
                  <a:srgbClr val="FF0000"/>
                </a:solidFill>
              </a:rPr>
              <a:t>Как</a:t>
            </a:r>
            <a:r>
              <a:rPr sz="4650" spc="-114" dirty="0">
                <a:solidFill>
                  <a:srgbClr val="FF0000"/>
                </a:solidFill>
              </a:rPr>
              <a:t> </a:t>
            </a:r>
            <a:r>
              <a:rPr sz="4650" spc="-155" dirty="0">
                <a:solidFill>
                  <a:srgbClr val="FF0000"/>
                </a:solidFill>
              </a:rPr>
              <a:t>разговаривал </a:t>
            </a:r>
            <a:r>
              <a:rPr sz="4650" spc="-185" dirty="0">
                <a:solidFill>
                  <a:srgbClr val="FF0000"/>
                </a:solidFill>
              </a:rPr>
              <a:t>старик</a:t>
            </a:r>
            <a:r>
              <a:rPr sz="4650" spc="-135" dirty="0">
                <a:solidFill>
                  <a:srgbClr val="FF0000"/>
                </a:solidFill>
              </a:rPr>
              <a:t> </a:t>
            </a:r>
            <a:r>
              <a:rPr sz="4650" spc="-130" dirty="0">
                <a:solidFill>
                  <a:srgbClr val="FF0000"/>
                </a:solidFill>
              </a:rPr>
              <a:t>с </a:t>
            </a:r>
            <a:r>
              <a:rPr sz="4650" spc="-1845" dirty="0">
                <a:solidFill>
                  <a:srgbClr val="FF0000"/>
                </a:solidFill>
              </a:rPr>
              <a:t> </a:t>
            </a:r>
            <a:r>
              <a:rPr sz="4650" spc="-175" dirty="0">
                <a:solidFill>
                  <a:srgbClr val="FF0000"/>
                </a:solidFill>
              </a:rPr>
              <a:t>золотой</a:t>
            </a:r>
            <a:r>
              <a:rPr sz="4650" spc="-110" dirty="0">
                <a:solidFill>
                  <a:srgbClr val="FF0000"/>
                </a:solidFill>
              </a:rPr>
              <a:t> </a:t>
            </a:r>
            <a:r>
              <a:rPr sz="4650" spc="-160" dirty="0">
                <a:solidFill>
                  <a:srgbClr val="FF0000"/>
                </a:solidFill>
              </a:rPr>
              <a:t>рыбкой?</a:t>
            </a:r>
            <a:endParaRPr sz="4650"/>
          </a:p>
        </p:txBody>
      </p:sp>
      <p:grpSp>
        <p:nvGrpSpPr>
          <p:cNvPr id="3" name="object 3"/>
          <p:cNvGrpSpPr/>
          <p:nvPr/>
        </p:nvGrpSpPr>
        <p:grpSpPr>
          <a:xfrm>
            <a:off x="7802880" y="1973579"/>
            <a:ext cx="3380740" cy="1409700"/>
            <a:chOff x="7802880" y="1973579"/>
            <a:chExt cx="3380740" cy="1409700"/>
          </a:xfrm>
        </p:grpSpPr>
        <p:sp>
          <p:nvSpPr>
            <p:cNvPr id="4" name="object 4"/>
            <p:cNvSpPr/>
            <p:nvPr/>
          </p:nvSpPr>
          <p:spPr>
            <a:xfrm>
              <a:off x="7815834" y="1986533"/>
              <a:ext cx="3354704" cy="1384300"/>
            </a:xfrm>
            <a:custGeom>
              <a:avLst/>
              <a:gdLst/>
              <a:ahLst/>
              <a:cxnLst/>
              <a:rect l="l" t="t" r="r" b="b"/>
              <a:pathLst>
                <a:path w="3354704" h="1384300">
                  <a:moveTo>
                    <a:pt x="3123692" y="0"/>
                  </a:moveTo>
                  <a:lnTo>
                    <a:pt x="230632" y="0"/>
                  </a:lnTo>
                  <a:lnTo>
                    <a:pt x="184149" y="4685"/>
                  </a:lnTo>
                  <a:lnTo>
                    <a:pt x="140856" y="18123"/>
                  </a:lnTo>
                  <a:lnTo>
                    <a:pt x="101680" y="39386"/>
                  </a:lnTo>
                  <a:lnTo>
                    <a:pt x="67548" y="67548"/>
                  </a:lnTo>
                  <a:lnTo>
                    <a:pt x="39386" y="101680"/>
                  </a:lnTo>
                  <a:lnTo>
                    <a:pt x="18123" y="140856"/>
                  </a:lnTo>
                  <a:lnTo>
                    <a:pt x="4685" y="184149"/>
                  </a:lnTo>
                  <a:lnTo>
                    <a:pt x="0" y="230631"/>
                  </a:lnTo>
                  <a:lnTo>
                    <a:pt x="0" y="1153160"/>
                  </a:lnTo>
                  <a:lnTo>
                    <a:pt x="4685" y="1199642"/>
                  </a:lnTo>
                  <a:lnTo>
                    <a:pt x="18123" y="1242935"/>
                  </a:lnTo>
                  <a:lnTo>
                    <a:pt x="39386" y="1282111"/>
                  </a:lnTo>
                  <a:lnTo>
                    <a:pt x="67548" y="1316243"/>
                  </a:lnTo>
                  <a:lnTo>
                    <a:pt x="101680" y="1344405"/>
                  </a:lnTo>
                  <a:lnTo>
                    <a:pt x="140856" y="1365668"/>
                  </a:lnTo>
                  <a:lnTo>
                    <a:pt x="184149" y="1379106"/>
                  </a:lnTo>
                  <a:lnTo>
                    <a:pt x="230632" y="1383791"/>
                  </a:lnTo>
                  <a:lnTo>
                    <a:pt x="3123692" y="1383791"/>
                  </a:lnTo>
                  <a:lnTo>
                    <a:pt x="3170174" y="1379106"/>
                  </a:lnTo>
                  <a:lnTo>
                    <a:pt x="3213467" y="1365668"/>
                  </a:lnTo>
                  <a:lnTo>
                    <a:pt x="3252643" y="1344405"/>
                  </a:lnTo>
                  <a:lnTo>
                    <a:pt x="3286775" y="1316243"/>
                  </a:lnTo>
                  <a:lnTo>
                    <a:pt x="3314937" y="1282111"/>
                  </a:lnTo>
                  <a:lnTo>
                    <a:pt x="3336200" y="1242935"/>
                  </a:lnTo>
                  <a:lnTo>
                    <a:pt x="3349638" y="1199642"/>
                  </a:lnTo>
                  <a:lnTo>
                    <a:pt x="3354324" y="1153160"/>
                  </a:lnTo>
                  <a:lnTo>
                    <a:pt x="3354324" y="230631"/>
                  </a:lnTo>
                  <a:lnTo>
                    <a:pt x="3349638" y="184149"/>
                  </a:lnTo>
                  <a:lnTo>
                    <a:pt x="3336200" y="140856"/>
                  </a:lnTo>
                  <a:lnTo>
                    <a:pt x="3314937" y="101680"/>
                  </a:lnTo>
                  <a:lnTo>
                    <a:pt x="3286775" y="67548"/>
                  </a:lnTo>
                  <a:lnTo>
                    <a:pt x="3252643" y="39386"/>
                  </a:lnTo>
                  <a:lnTo>
                    <a:pt x="3213467" y="18123"/>
                  </a:lnTo>
                  <a:lnTo>
                    <a:pt x="3170174" y="4685"/>
                  </a:lnTo>
                  <a:lnTo>
                    <a:pt x="31236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5834" y="1986533"/>
              <a:ext cx="3354704" cy="1384300"/>
            </a:xfrm>
            <a:custGeom>
              <a:avLst/>
              <a:gdLst/>
              <a:ahLst/>
              <a:cxnLst/>
              <a:rect l="l" t="t" r="r" b="b"/>
              <a:pathLst>
                <a:path w="3354704" h="1384300">
                  <a:moveTo>
                    <a:pt x="0" y="230631"/>
                  </a:moveTo>
                  <a:lnTo>
                    <a:pt x="4685" y="184149"/>
                  </a:lnTo>
                  <a:lnTo>
                    <a:pt x="18123" y="140856"/>
                  </a:lnTo>
                  <a:lnTo>
                    <a:pt x="39386" y="101680"/>
                  </a:lnTo>
                  <a:lnTo>
                    <a:pt x="67548" y="67548"/>
                  </a:lnTo>
                  <a:lnTo>
                    <a:pt x="101680" y="39386"/>
                  </a:lnTo>
                  <a:lnTo>
                    <a:pt x="140856" y="18123"/>
                  </a:lnTo>
                  <a:lnTo>
                    <a:pt x="184149" y="4685"/>
                  </a:lnTo>
                  <a:lnTo>
                    <a:pt x="230632" y="0"/>
                  </a:lnTo>
                  <a:lnTo>
                    <a:pt x="3123692" y="0"/>
                  </a:lnTo>
                  <a:lnTo>
                    <a:pt x="3170174" y="4685"/>
                  </a:lnTo>
                  <a:lnTo>
                    <a:pt x="3213467" y="18123"/>
                  </a:lnTo>
                  <a:lnTo>
                    <a:pt x="3252643" y="39386"/>
                  </a:lnTo>
                  <a:lnTo>
                    <a:pt x="3286775" y="67548"/>
                  </a:lnTo>
                  <a:lnTo>
                    <a:pt x="3314937" y="101680"/>
                  </a:lnTo>
                  <a:lnTo>
                    <a:pt x="3336200" y="140856"/>
                  </a:lnTo>
                  <a:lnTo>
                    <a:pt x="3349638" y="184149"/>
                  </a:lnTo>
                  <a:lnTo>
                    <a:pt x="3354324" y="230631"/>
                  </a:lnTo>
                  <a:lnTo>
                    <a:pt x="3354324" y="1153160"/>
                  </a:lnTo>
                  <a:lnTo>
                    <a:pt x="3349638" y="1199642"/>
                  </a:lnTo>
                  <a:lnTo>
                    <a:pt x="3336200" y="1242935"/>
                  </a:lnTo>
                  <a:lnTo>
                    <a:pt x="3314937" y="1282111"/>
                  </a:lnTo>
                  <a:lnTo>
                    <a:pt x="3286775" y="1316243"/>
                  </a:lnTo>
                  <a:lnTo>
                    <a:pt x="3252643" y="1344405"/>
                  </a:lnTo>
                  <a:lnTo>
                    <a:pt x="3213467" y="1365668"/>
                  </a:lnTo>
                  <a:lnTo>
                    <a:pt x="3170174" y="1379106"/>
                  </a:lnTo>
                  <a:lnTo>
                    <a:pt x="3123692" y="1383791"/>
                  </a:lnTo>
                  <a:lnTo>
                    <a:pt x="230632" y="1383791"/>
                  </a:lnTo>
                  <a:lnTo>
                    <a:pt x="184149" y="1379106"/>
                  </a:lnTo>
                  <a:lnTo>
                    <a:pt x="140856" y="1365668"/>
                  </a:lnTo>
                  <a:lnTo>
                    <a:pt x="101680" y="1344405"/>
                  </a:lnTo>
                  <a:lnTo>
                    <a:pt x="67548" y="1316243"/>
                  </a:lnTo>
                  <a:lnTo>
                    <a:pt x="39386" y="1282111"/>
                  </a:lnTo>
                  <a:lnTo>
                    <a:pt x="18123" y="1242935"/>
                  </a:lnTo>
                  <a:lnTo>
                    <a:pt x="4685" y="1199642"/>
                  </a:lnTo>
                  <a:lnTo>
                    <a:pt x="0" y="1153160"/>
                  </a:lnTo>
                  <a:lnTo>
                    <a:pt x="0" y="2306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790688" y="3429000"/>
            <a:ext cx="3382010" cy="2863850"/>
            <a:chOff x="7790688" y="3429000"/>
            <a:chExt cx="3382010" cy="2863850"/>
          </a:xfrm>
        </p:grpSpPr>
        <p:sp>
          <p:nvSpPr>
            <p:cNvPr id="7" name="object 7"/>
            <p:cNvSpPr/>
            <p:nvPr/>
          </p:nvSpPr>
          <p:spPr>
            <a:xfrm>
              <a:off x="7803642" y="3441953"/>
              <a:ext cx="3355975" cy="1384300"/>
            </a:xfrm>
            <a:custGeom>
              <a:avLst/>
              <a:gdLst/>
              <a:ahLst/>
              <a:cxnLst/>
              <a:rect l="l" t="t" r="r" b="b"/>
              <a:pathLst>
                <a:path w="3355975" h="1384300">
                  <a:moveTo>
                    <a:pt x="3125215" y="0"/>
                  </a:moveTo>
                  <a:lnTo>
                    <a:pt x="230631" y="0"/>
                  </a:lnTo>
                  <a:lnTo>
                    <a:pt x="184149" y="4685"/>
                  </a:lnTo>
                  <a:lnTo>
                    <a:pt x="140856" y="18123"/>
                  </a:lnTo>
                  <a:lnTo>
                    <a:pt x="101680" y="39386"/>
                  </a:lnTo>
                  <a:lnTo>
                    <a:pt x="67548" y="67548"/>
                  </a:lnTo>
                  <a:lnTo>
                    <a:pt x="39386" y="101680"/>
                  </a:lnTo>
                  <a:lnTo>
                    <a:pt x="18123" y="140856"/>
                  </a:lnTo>
                  <a:lnTo>
                    <a:pt x="4685" y="184149"/>
                  </a:lnTo>
                  <a:lnTo>
                    <a:pt x="0" y="230632"/>
                  </a:lnTo>
                  <a:lnTo>
                    <a:pt x="0" y="1153160"/>
                  </a:lnTo>
                  <a:lnTo>
                    <a:pt x="4685" y="1199642"/>
                  </a:lnTo>
                  <a:lnTo>
                    <a:pt x="18123" y="1242935"/>
                  </a:lnTo>
                  <a:lnTo>
                    <a:pt x="39386" y="1282111"/>
                  </a:lnTo>
                  <a:lnTo>
                    <a:pt x="67548" y="1316243"/>
                  </a:lnTo>
                  <a:lnTo>
                    <a:pt x="101680" y="1344405"/>
                  </a:lnTo>
                  <a:lnTo>
                    <a:pt x="140856" y="1365668"/>
                  </a:lnTo>
                  <a:lnTo>
                    <a:pt x="184149" y="1379106"/>
                  </a:lnTo>
                  <a:lnTo>
                    <a:pt x="230631" y="1383792"/>
                  </a:lnTo>
                  <a:lnTo>
                    <a:pt x="3125215" y="1383792"/>
                  </a:lnTo>
                  <a:lnTo>
                    <a:pt x="3171698" y="1379106"/>
                  </a:lnTo>
                  <a:lnTo>
                    <a:pt x="3214991" y="1365668"/>
                  </a:lnTo>
                  <a:lnTo>
                    <a:pt x="3254167" y="1344405"/>
                  </a:lnTo>
                  <a:lnTo>
                    <a:pt x="3288299" y="1316243"/>
                  </a:lnTo>
                  <a:lnTo>
                    <a:pt x="3316461" y="1282111"/>
                  </a:lnTo>
                  <a:lnTo>
                    <a:pt x="3337724" y="1242935"/>
                  </a:lnTo>
                  <a:lnTo>
                    <a:pt x="3351162" y="1199642"/>
                  </a:lnTo>
                  <a:lnTo>
                    <a:pt x="3355848" y="1153160"/>
                  </a:lnTo>
                  <a:lnTo>
                    <a:pt x="3355848" y="230632"/>
                  </a:lnTo>
                  <a:lnTo>
                    <a:pt x="3351162" y="184149"/>
                  </a:lnTo>
                  <a:lnTo>
                    <a:pt x="3337724" y="140856"/>
                  </a:lnTo>
                  <a:lnTo>
                    <a:pt x="3316461" y="101680"/>
                  </a:lnTo>
                  <a:lnTo>
                    <a:pt x="3288299" y="67548"/>
                  </a:lnTo>
                  <a:lnTo>
                    <a:pt x="3254167" y="39386"/>
                  </a:lnTo>
                  <a:lnTo>
                    <a:pt x="3214991" y="18123"/>
                  </a:lnTo>
                  <a:lnTo>
                    <a:pt x="3171698" y="4685"/>
                  </a:lnTo>
                  <a:lnTo>
                    <a:pt x="3125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3642" y="3441953"/>
              <a:ext cx="3355975" cy="1384300"/>
            </a:xfrm>
            <a:custGeom>
              <a:avLst/>
              <a:gdLst/>
              <a:ahLst/>
              <a:cxnLst/>
              <a:rect l="l" t="t" r="r" b="b"/>
              <a:pathLst>
                <a:path w="3355975" h="1384300">
                  <a:moveTo>
                    <a:pt x="0" y="230632"/>
                  </a:moveTo>
                  <a:lnTo>
                    <a:pt x="4685" y="184149"/>
                  </a:lnTo>
                  <a:lnTo>
                    <a:pt x="18123" y="140856"/>
                  </a:lnTo>
                  <a:lnTo>
                    <a:pt x="39386" y="101680"/>
                  </a:lnTo>
                  <a:lnTo>
                    <a:pt x="67548" y="67548"/>
                  </a:lnTo>
                  <a:lnTo>
                    <a:pt x="101680" y="39386"/>
                  </a:lnTo>
                  <a:lnTo>
                    <a:pt x="140856" y="18123"/>
                  </a:lnTo>
                  <a:lnTo>
                    <a:pt x="184149" y="4685"/>
                  </a:lnTo>
                  <a:lnTo>
                    <a:pt x="230631" y="0"/>
                  </a:lnTo>
                  <a:lnTo>
                    <a:pt x="3125215" y="0"/>
                  </a:lnTo>
                  <a:lnTo>
                    <a:pt x="3171698" y="4685"/>
                  </a:lnTo>
                  <a:lnTo>
                    <a:pt x="3214991" y="18123"/>
                  </a:lnTo>
                  <a:lnTo>
                    <a:pt x="3254167" y="39386"/>
                  </a:lnTo>
                  <a:lnTo>
                    <a:pt x="3288299" y="67548"/>
                  </a:lnTo>
                  <a:lnTo>
                    <a:pt x="3316461" y="101680"/>
                  </a:lnTo>
                  <a:lnTo>
                    <a:pt x="3337724" y="140856"/>
                  </a:lnTo>
                  <a:lnTo>
                    <a:pt x="3351162" y="184149"/>
                  </a:lnTo>
                  <a:lnTo>
                    <a:pt x="3355848" y="230632"/>
                  </a:lnTo>
                  <a:lnTo>
                    <a:pt x="3355848" y="1153160"/>
                  </a:lnTo>
                  <a:lnTo>
                    <a:pt x="3351162" y="1199642"/>
                  </a:lnTo>
                  <a:lnTo>
                    <a:pt x="3337724" y="1242935"/>
                  </a:lnTo>
                  <a:lnTo>
                    <a:pt x="3316461" y="1282111"/>
                  </a:lnTo>
                  <a:lnTo>
                    <a:pt x="3288299" y="1316243"/>
                  </a:lnTo>
                  <a:lnTo>
                    <a:pt x="3254167" y="1344405"/>
                  </a:lnTo>
                  <a:lnTo>
                    <a:pt x="3214991" y="1365668"/>
                  </a:lnTo>
                  <a:lnTo>
                    <a:pt x="3171698" y="1379106"/>
                  </a:lnTo>
                  <a:lnTo>
                    <a:pt x="3125215" y="1383792"/>
                  </a:lnTo>
                  <a:lnTo>
                    <a:pt x="230631" y="1383792"/>
                  </a:lnTo>
                  <a:lnTo>
                    <a:pt x="184149" y="1379106"/>
                  </a:lnTo>
                  <a:lnTo>
                    <a:pt x="140856" y="1365668"/>
                  </a:lnTo>
                  <a:lnTo>
                    <a:pt x="101680" y="1344405"/>
                  </a:lnTo>
                  <a:lnTo>
                    <a:pt x="67548" y="1316243"/>
                  </a:lnTo>
                  <a:lnTo>
                    <a:pt x="39386" y="1282111"/>
                  </a:lnTo>
                  <a:lnTo>
                    <a:pt x="18123" y="1242935"/>
                  </a:lnTo>
                  <a:lnTo>
                    <a:pt x="4685" y="1199642"/>
                  </a:lnTo>
                  <a:lnTo>
                    <a:pt x="0" y="1153160"/>
                  </a:lnTo>
                  <a:lnTo>
                    <a:pt x="0" y="2306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03642" y="4895850"/>
              <a:ext cx="3355975" cy="1384300"/>
            </a:xfrm>
            <a:custGeom>
              <a:avLst/>
              <a:gdLst/>
              <a:ahLst/>
              <a:cxnLst/>
              <a:rect l="l" t="t" r="r" b="b"/>
              <a:pathLst>
                <a:path w="3355975" h="1384300">
                  <a:moveTo>
                    <a:pt x="3125215" y="0"/>
                  </a:moveTo>
                  <a:lnTo>
                    <a:pt x="230631" y="0"/>
                  </a:lnTo>
                  <a:lnTo>
                    <a:pt x="184149" y="4685"/>
                  </a:lnTo>
                  <a:lnTo>
                    <a:pt x="140856" y="18123"/>
                  </a:lnTo>
                  <a:lnTo>
                    <a:pt x="101680" y="39386"/>
                  </a:lnTo>
                  <a:lnTo>
                    <a:pt x="67548" y="67548"/>
                  </a:lnTo>
                  <a:lnTo>
                    <a:pt x="39386" y="101680"/>
                  </a:lnTo>
                  <a:lnTo>
                    <a:pt x="18123" y="140856"/>
                  </a:lnTo>
                  <a:lnTo>
                    <a:pt x="4685" y="184149"/>
                  </a:lnTo>
                  <a:lnTo>
                    <a:pt x="0" y="230631"/>
                  </a:lnTo>
                  <a:lnTo>
                    <a:pt x="0" y="1153160"/>
                  </a:lnTo>
                  <a:lnTo>
                    <a:pt x="4685" y="1199638"/>
                  </a:lnTo>
                  <a:lnTo>
                    <a:pt x="18123" y="1242929"/>
                  </a:lnTo>
                  <a:lnTo>
                    <a:pt x="39386" y="1282105"/>
                  </a:lnTo>
                  <a:lnTo>
                    <a:pt x="67548" y="1316239"/>
                  </a:lnTo>
                  <a:lnTo>
                    <a:pt x="101680" y="1344402"/>
                  </a:lnTo>
                  <a:lnTo>
                    <a:pt x="140856" y="1365666"/>
                  </a:lnTo>
                  <a:lnTo>
                    <a:pt x="184149" y="1379106"/>
                  </a:lnTo>
                  <a:lnTo>
                    <a:pt x="230631" y="1383792"/>
                  </a:lnTo>
                  <a:lnTo>
                    <a:pt x="3125215" y="1383792"/>
                  </a:lnTo>
                  <a:lnTo>
                    <a:pt x="3171698" y="1379106"/>
                  </a:lnTo>
                  <a:lnTo>
                    <a:pt x="3214991" y="1365666"/>
                  </a:lnTo>
                  <a:lnTo>
                    <a:pt x="3254167" y="1344402"/>
                  </a:lnTo>
                  <a:lnTo>
                    <a:pt x="3288299" y="1316239"/>
                  </a:lnTo>
                  <a:lnTo>
                    <a:pt x="3316461" y="1282105"/>
                  </a:lnTo>
                  <a:lnTo>
                    <a:pt x="3337724" y="1242929"/>
                  </a:lnTo>
                  <a:lnTo>
                    <a:pt x="3351162" y="1199638"/>
                  </a:lnTo>
                  <a:lnTo>
                    <a:pt x="3355848" y="1153160"/>
                  </a:lnTo>
                  <a:lnTo>
                    <a:pt x="3355848" y="230631"/>
                  </a:lnTo>
                  <a:lnTo>
                    <a:pt x="3351162" y="184149"/>
                  </a:lnTo>
                  <a:lnTo>
                    <a:pt x="3337724" y="140856"/>
                  </a:lnTo>
                  <a:lnTo>
                    <a:pt x="3316461" y="101680"/>
                  </a:lnTo>
                  <a:lnTo>
                    <a:pt x="3288299" y="67548"/>
                  </a:lnTo>
                  <a:lnTo>
                    <a:pt x="3254167" y="39386"/>
                  </a:lnTo>
                  <a:lnTo>
                    <a:pt x="3214991" y="18123"/>
                  </a:lnTo>
                  <a:lnTo>
                    <a:pt x="3171698" y="4685"/>
                  </a:lnTo>
                  <a:lnTo>
                    <a:pt x="3125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03642" y="4895850"/>
              <a:ext cx="3355975" cy="1384300"/>
            </a:xfrm>
            <a:custGeom>
              <a:avLst/>
              <a:gdLst/>
              <a:ahLst/>
              <a:cxnLst/>
              <a:rect l="l" t="t" r="r" b="b"/>
              <a:pathLst>
                <a:path w="3355975" h="1384300">
                  <a:moveTo>
                    <a:pt x="0" y="230631"/>
                  </a:moveTo>
                  <a:lnTo>
                    <a:pt x="4685" y="184149"/>
                  </a:lnTo>
                  <a:lnTo>
                    <a:pt x="18123" y="140856"/>
                  </a:lnTo>
                  <a:lnTo>
                    <a:pt x="39386" y="101680"/>
                  </a:lnTo>
                  <a:lnTo>
                    <a:pt x="67548" y="67548"/>
                  </a:lnTo>
                  <a:lnTo>
                    <a:pt x="101680" y="39386"/>
                  </a:lnTo>
                  <a:lnTo>
                    <a:pt x="140856" y="18123"/>
                  </a:lnTo>
                  <a:lnTo>
                    <a:pt x="184149" y="4685"/>
                  </a:lnTo>
                  <a:lnTo>
                    <a:pt x="230631" y="0"/>
                  </a:lnTo>
                  <a:lnTo>
                    <a:pt x="3125215" y="0"/>
                  </a:lnTo>
                  <a:lnTo>
                    <a:pt x="3171698" y="4685"/>
                  </a:lnTo>
                  <a:lnTo>
                    <a:pt x="3214991" y="18123"/>
                  </a:lnTo>
                  <a:lnTo>
                    <a:pt x="3254167" y="39386"/>
                  </a:lnTo>
                  <a:lnTo>
                    <a:pt x="3288299" y="67548"/>
                  </a:lnTo>
                  <a:lnTo>
                    <a:pt x="3316461" y="101680"/>
                  </a:lnTo>
                  <a:lnTo>
                    <a:pt x="3337724" y="140856"/>
                  </a:lnTo>
                  <a:lnTo>
                    <a:pt x="3351162" y="184149"/>
                  </a:lnTo>
                  <a:lnTo>
                    <a:pt x="3355848" y="230631"/>
                  </a:lnTo>
                  <a:lnTo>
                    <a:pt x="3355848" y="1153160"/>
                  </a:lnTo>
                  <a:lnTo>
                    <a:pt x="3351162" y="1199638"/>
                  </a:lnTo>
                  <a:lnTo>
                    <a:pt x="3337724" y="1242929"/>
                  </a:lnTo>
                  <a:lnTo>
                    <a:pt x="3316461" y="1282105"/>
                  </a:lnTo>
                  <a:lnTo>
                    <a:pt x="3288299" y="1316239"/>
                  </a:lnTo>
                  <a:lnTo>
                    <a:pt x="3254167" y="1344402"/>
                  </a:lnTo>
                  <a:lnTo>
                    <a:pt x="3214991" y="1365666"/>
                  </a:lnTo>
                  <a:lnTo>
                    <a:pt x="3171698" y="1379106"/>
                  </a:lnTo>
                  <a:lnTo>
                    <a:pt x="3125215" y="1383792"/>
                  </a:lnTo>
                  <a:lnTo>
                    <a:pt x="230631" y="1383792"/>
                  </a:lnTo>
                  <a:lnTo>
                    <a:pt x="184149" y="1379106"/>
                  </a:lnTo>
                  <a:lnTo>
                    <a:pt x="140856" y="1365666"/>
                  </a:lnTo>
                  <a:lnTo>
                    <a:pt x="101680" y="1344402"/>
                  </a:lnTo>
                  <a:lnTo>
                    <a:pt x="67548" y="1316239"/>
                  </a:lnTo>
                  <a:lnTo>
                    <a:pt x="39386" y="1282105"/>
                  </a:lnTo>
                  <a:lnTo>
                    <a:pt x="18123" y="1242929"/>
                  </a:lnTo>
                  <a:lnTo>
                    <a:pt x="4685" y="1199638"/>
                  </a:lnTo>
                  <a:lnTo>
                    <a:pt x="0" y="1153160"/>
                  </a:lnTo>
                  <a:lnTo>
                    <a:pt x="0" y="23063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8332" y="2215224"/>
            <a:ext cx="2986405" cy="370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14999"/>
              </a:lnSpc>
              <a:spcBef>
                <a:spcPts val="95"/>
              </a:spcBef>
            </a:pPr>
            <a:r>
              <a:rPr sz="22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«Смилуйся, </a:t>
            </a: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государыня</a:t>
            </a:r>
            <a:r>
              <a:rPr sz="2200" b="1" i="1" spc="-10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рыбка!»</a:t>
            </a:r>
            <a:endParaRPr sz="22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Segoe Script"/>
              <a:cs typeface="Segoe Script"/>
            </a:endParaRPr>
          </a:p>
          <a:p>
            <a:pPr marL="101600" marR="116205" indent="3810" algn="ctr">
              <a:lnSpc>
                <a:spcPct val="115100"/>
              </a:lnSpc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«Сжалься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 надо </a:t>
            </a:r>
            <a:r>
              <a:rPr sz="22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мной, </a:t>
            </a: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государыня </a:t>
            </a:r>
            <a:r>
              <a:rPr sz="2200" b="1" i="1" spc="-86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рыбка»</a:t>
            </a:r>
            <a:endParaRPr sz="22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600">
              <a:latin typeface="Segoe Script"/>
              <a:cs typeface="Segoe Script"/>
            </a:endParaRPr>
          </a:p>
          <a:p>
            <a:pPr marR="8890" algn="ctr">
              <a:lnSpc>
                <a:spcPct val="100000"/>
              </a:lnSpc>
            </a:pPr>
            <a:r>
              <a:rPr sz="22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«Смилуйся,</a:t>
            </a:r>
            <a:endParaRPr sz="2200">
              <a:latin typeface="Segoe Script"/>
              <a:cs typeface="Segoe Script"/>
            </a:endParaRPr>
          </a:p>
          <a:p>
            <a:pPr marR="15240" algn="ctr">
              <a:lnSpc>
                <a:spcPct val="100000"/>
              </a:lnSpc>
              <a:spcBef>
                <a:spcPts val="400"/>
              </a:spcBef>
            </a:pPr>
            <a:r>
              <a:rPr sz="22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дорогая</a:t>
            </a:r>
            <a:r>
              <a:rPr sz="22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2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рыбка!»</a:t>
            </a:r>
            <a:endParaRPr sz="2200">
              <a:latin typeface="Segoe Script"/>
              <a:cs typeface="Segoe Scrip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11" y="1958339"/>
            <a:ext cx="5743955" cy="4899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5271" y="3630167"/>
            <a:ext cx="2673096" cy="3227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611" y="1505711"/>
            <a:ext cx="3259836" cy="53522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41245" y="475588"/>
            <a:ext cx="8697595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>
              <a:lnSpc>
                <a:spcPts val="3450"/>
              </a:lnSpc>
              <a:spcBef>
                <a:spcPts val="95"/>
              </a:spcBef>
            </a:pPr>
            <a:r>
              <a:rPr sz="2950" b="1" i="1" spc="-105" dirty="0">
                <a:solidFill>
                  <a:srgbClr val="FF0000"/>
                </a:solidFill>
                <a:latin typeface="Segoe Script"/>
                <a:cs typeface="Segoe Script"/>
              </a:rPr>
              <a:t>Про</a:t>
            </a:r>
            <a:r>
              <a:rPr sz="2950" b="1" i="1" spc="-7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00" dirty="0">
                <a:solidFill>
                  <a:srgbClr val="FF0000"/>
                </a:solidFill>
                <a:latin typeface="Segoe Script"/>
                <a:cs typeface="Segoe Script"/>
              </a:rPr>
              <a:t>кого</a:t>
            </a:r>
            <a:r>
              <a:rPr sz="2950" b="1" i="1" spc="-6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25" dirty="0">
                <a:solidFill>
                  <a:srgbClr val="FF0000"/>
                </a:solidFill>
                <a:latin typeface="Segoe Script"/>
                <a:cs typeface="Segoe Script"/>
              </a:rPr>
              <a:t>Пушкин</a:t>
            </a:r>
            <a:r>
              <a:rPr sz="2950" b="1" i="1" spc="-3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10" dirty="0">
                <a:solidFill>
                  <a:srgbClr val="FF0000"/>
                </a:solidFill>
                <a:latin typeface="Segoe Script"/>
                <a:cs typeface="Segoe Script"/>
              </a:rPr>
              <a:t>написал</a:t>
            </a:r>
            <a:r>
              <a:rPr sz="2950" b="1" i="1" spc="-5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20" dirty="0">
                <a:solidFill>
                  <a:srgbClr val="FF0000"/>
                </a:solidFill>
                <a:latin typeface="Segoe Script"/>
                <a:cs typeface="Segoe Script"/>
              </a:rPr>
              <a:t>эти</a:t>
            </a:r>
            <a:r>
              <a:rPr sz="2950" b="1" i="1" spc="-6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05" dirty="0">
                <a:solidFill>
                  <a:srgbClr val="FF0000"/>
                </a:solidFill>
                <a:latin typeface="Segoe Script"/>
                <a:cs typeface="Segoe Script"/>
              </a:rPr>
              <a:t>строки:</a:t>
            </a:r>
            <a:endParaRPr sz="2950">
              <a:latin typeface="Segoe Script"/>
              <a:cs typeface="Segoe Script"/>
            </a:endParaRPr>
          </a:p>
          <a:p>
            <a:pPr marL="12700" marR="5080" indent="661035">
              <a:lnSpc>
                <a:spcPts val="3360"/>
              </a:lnSpc>
              <a:spcBef>
                <a:spcPts val="175"/>
              </a:spcBef>
            </a:pPr>
            <a:r>
              <a:rPr sz="2950" b="1" i="1" spc="-100" dirty="0">
                <a:solidFill>
                  <a:srgbClr val="FF0000"/>
                </a:solidFill>
                <a:latin typeface="Segoe Script"/>
                <a:cs typeface="Segoe Script"/>
              </a:rPr>
              <a:t>«Шевельнется,</a:t>
            </a:r>
            <a:r>
              <a:rPr sz="2950" b="1" i="1" spc="-3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00" dirty="0">
                <a:solidFill>
                  <a:srgbClr val="FF0000"/>
                </a:solidFill>
                <a:latin typeface="Segoe Script"/>
                <a:cs typeface="Segoe Script"/>
              </a:rPr>
              <a:t>встрепенется,</a:t>
            </a:r>
            <a:r>
              <a:rPr sz="2950" b="1" i="1" spc="-5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50" dirty="0">
                <a:solidFill>
                  <a:srgbClr val="FF0000"/>
                </a:solidFill>
                <a:latin typeface="Segoe Script"/>
                <a:cs typeface="Segoe Script"/>
              </a:rPr>
              <a:t>К</a:t>
            </a:r>
            <a:r>
              <a:rPr sz="2950" b="1" i="1" spc="-7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25" dirty="0">
                <a:solidFill>
                  <a:srgbClr val="FF0000"/>
                </a:solidFill>
                <a:latin typeface="Segoe Script"/>
                <a:cs typeface="Segoe Script"/>
              </a:rPr>
              <a:t>той </a:t>
            </a:r>
            <a:r>
              <a:rPr sz="2950" b="1" i="1" spc="-12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05" dirty="0">
                <a:solidFill>
                  <a:srgbClr val="FF0000"/>
                </a:solidFill>
                <a:latin typeface="Segoe Script"/>
                <a:cs typeface="Segoe Script"/>
              </a:rPr>
              <a:t>сторонке</a:t>
            </a:r>
            <a:r>
              <a:rPr sz="2950" b="1" i="1" spc="-6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95" dirty="0">
                <a:solidFill>
                  <a:srgbClr val="FF0000"/>
                </a:solidFill>
                <a:latin typeface="Segoe Script"/>
                <a:cs typeface="Segoe Script"/>
              </a:rPr>
              <a:t>обернется</a:t>
            </a:r>
            <a:r>
              <a:rPr sz="2950" b="1" i="1" spc="-7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40" dirty="0">
                <a:solidFill>
                  <a:srgbClr val="FF0000"/>
                </a:solidFill>
                <a:latin typeface="Segoe Script"/>
                <a:cs typeface="Segoe Script"/>
              </a:rPr>
              <a:t>И</a:t>
            </a:r>
            <a:r>
              <a:rPr sz="2950" b="1" i="1" spc="-5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25" dirty="0">
                <a:solidFill>
                  <a:srgbClr val="FF0000"/>
                </a:solidFill>
                <a:latin typeface="Segoe Script"/>
                <a:cs typeface="Segoe Script"/>
              </a:rPr>
              <a:t>кричит</a:t>
            </a:r>
            <a:r>
              <a:rPr sz="2950" b="1" i="1" spc="-3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14" dirty="0">
                <a:solidFill>
                  <a:srgbClr val="FF0000"/>
                </a:solidFill>
                <a:latin typeface="Segoe Script"/>
                <a:cs typeface="Segoe Script"/>
              </a:rPr>
              <a:t>«Кири-ку-</a:t>
            </a:r>
            <a:endParaRPr sz="2950">
              <a:latin typeface="Segoe Script"/>
              <a:cs typeface="Segoe Script"/>
            </a:endParaRPr>
          </a:p>
          <a:p>
            <a:pPr marL="1193800">
              <a:lnSpc>
                <a:spcPts val="3279"/>
              </a:lnSpc>
            </a:pPr>
            <a:r>
              <a:rPr sz="2950" b="1" i="1" spc="-95" dirty="0">
                <a:solidFill>
                  <a:srgbClr val="FF0000"/>
                </a:solidFill>
                <a:latin typeface="Segoe Script"/>
                <a:cs typeface="Segoe Script"/>
              </a:rPr>
              <a:t>ку».</a:t>
            </a:r>
            <a:r>
              <a:rPr sz="2950" b="1" i="1" spc="-5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05" dirty="0">
                <a:solidFill>
                  <a:srgbClr val="FF0000"/>
                </a:solidFill>
                <a:latin typeface="Segoe Script"/>
                <a:cs typeface="Segoe Script"/>
              </a:rPr>
              <a:t>Царствуй,</a:t>
            </a:r>
            <a:r>
              <a:rPr sz="2950" b="1" i="1" spc="-3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14" dirty="0">
                <a:solidFill>
                  <a:srgbClr val="FF0000"/>
                </a:solidFill>
                <a:latin typeface="Segoe Script"/>
                <a:cs typeface="Segoe Script"/>
              </a:rPr>
              <a:t>лежа</a:t>
            </a:r>
            <a:r>
              <a:rPr sz="2950" b="1" i="1" spc="-5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110" dirty="0">
                <a:solidFill>
                  <a:srgbClr val="FF0000"/>
                </a:solidFill>
                <a:latin typeface="Segoe Script"/>
                <a:cs typeface="Segoe Script"/>
              </a:rPr>
              <a:t>на</a:t>
            </a:r>
            <a:r>
              <a:rPr sz="2950" b="1" i="1" spc="-6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950" b="1" i="1" spc="-90" dirty="0">
                <a:solidFill>
                  <a:srgbClr val="FF0000"/>
                </a:solidFill>
                <a:latin typeface="Segoe Script"/>
                <a:cs typeface="Segoe Script"/>
              </a:rPr>
              <a:t>боку!»</a:t>
            </a:r>
            <a:endParaRPr sz="2950">
              <a:latin typeface="Segoe Script"/>
              <a:cs typeface="Segoe Scrip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2104" y="2148839"/>
            <a:ext cx="2607563" cy="47091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392" y="958595"/>
            <a:ext cx="3366515" cy="58994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3079" y="323747"/>
            <a:ext cx="8616950" cy="15163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1270" algn="ctr">
              <a:lnSpc>
                <a:spcPts val="3840"/>
              </a:lnSpc>
              <a:spcBef>
                <a:spcPts val="405"/>
              </a:spcBef>
            </a:pPr>
            <a:r>
              <a:rPr sz="3350" spc="-110" dirty="0"/>
              <a:t>В</a:t>
            </a:r>
            <a:r>
              <a:rPr sz="3350" spc="-80" dirty="0"/>
              <a:t> </a:t>
            </a:r>
            <a:r>
              <a:rPr sz="3350" spc="-110" dirty="0"/>
              <a:t>каком</a:t>
            </a:r>
            <a:r>
              <a:rPr sz="3350" spc="-85" dirty="0"/>
              <a:t> </a:t>
            </a:r>
            <a:r>
              <a:rPr sz="3350" spc="-95" dirty="0"/>
              <a:t>произведении</a:t>
            </a:r>
            <a:r>
              <a:rPr sz="3350" spc="-85" dirty="0"/>
              <a:t> </a:t>
            </a:r>
            <a:r>
              <a:rPr sz="3350" spc="-114" dirty="0"/>
              <a:t>Пушкина</a:t>
            </a:r>
            <a:r>
              <a:rPr sz="3350" spc="-85" dirty="0"/>
              <a:t> </a:t>
            </a:r>
            <a:r>
              <a:rPr sz="3350" spc="-95" dirty="0"/>
              <a:t>из </a:t>
            </a:r>
            <a:r>
              <a:rPr sz="3350" spc="-90" dirty="0"/>
              <a:t> </a:t>
            </a:r>
            <a:r>
              <a:rPr sz="3350" spc="-114" dirty="0"/>
              <a:t>моря </a:t>
            </a:r>
            <a:r>
              <a:rPr sz="3350" spc="-100" dirty="0"/>
              <a:t>выходили</a:t>
            </a:r>
            <a:r>
              <a:rPr sz="3350" spc="-85" dirty="0"/>
              <a:t> </a:t>
            </a:r>
            <a:r>
              <a:rPr sz="3350" spc="-110" dirty="0"/>
              <a:t>витязи</a:t>
            </a:r>
            <a:r>
              <a:rPr sz="3350" spc="-85" dirty="0"/>
              <a:t> </a:t>
            </a:r>
            <a:r>
              <a:rPr sz="3350" spc="-114" dirty="0"/>
              <a:t>и</a:t>
            </a:r>
            <a:r>
              <a:rPr sz="3350" spc="-90" dirty="0"/>
              <a:t> </a:t>
            </a:r>
            <a:r>
              <a:rPr sz="3350" spc="-95" dirty="0"/>
              <a:t>сколько</a:t>
            </a:r>
            <a:r>
              <a:rPr sz="3350" spc="-85" dirty="0"/>
              <a:t> </a:t>
            </a:r>
            <a:r>
              <a:rPr sz="3350" spc="-105" dirty="0"/>
              <a:t>их </a:t>
            </a:r>
            <a:r>
              <a:rPr sz="3350" spc="-1325" dirty="0"/>
              <a:t> </a:t>
            </a:r>
            <a:r>
              <a:rPr sz="3350" spc="-90" dirty="0"/>
              <a:t>было?</a:t>
            </a:r>
            <a:endParaRPr sz="3350"/>
          </a:p>
        </p:txBody>
      </p:sp>
      <p:grpSp>
        <p:nvGrpSpPr>
          <p:cNvPr id="4" name="object 4"/>
          <p:cNvGrpSpPr/>
          <p:nvPr/>
        </p:nvGrpSpPr>
        <p:grpSpPr>
          <a:xfrm>
            <a:off x="6929628" y="2014727"/>
            <a:ext cx="3756660" cy="4274820"/>
            <a:chOff x="6929628" y="2014727"/>
            <a:chExt cx="3756660" cy="4274820"/>
          </a:xfrm>
        </p:grpSpPr>
        <p:sp>
          <p:nvSpPr>
            <p:cNvPr id="5" name="object 5"/>
            <p:cNvSpPr/>
            <p:nvPr/>
          </p:nvSpPr>
          <p:spPr>
            <a:xfrm>
              <a:off x="6942582" y="2027681"/>
              <a:ext cx="3731260" cy="1370330"/>
            </a:xfrm>
            <a:custGeom>
              <a:avLst/>
              <a:gdLst/>
              <a:ahLst/>
              <a:cxnLst/>
              <a:rect l="l" t="t" r="r" b="b"/>
              <a:pathLst>
                <a:path w="3731259" h="1370329">
                  <a:moveTo>
                    <a:pt x="3502406" y="0"/>
                  </a:moveTo>
                  <a:lnTo>
                    <a:pt x="228346" y="0"/>
                  </a:lnTo>
                  <a:lnTo>
                    <a:pt x="182326" y="4639"/>
                  </a:lnTo>
                  <a:lnTo>
                    <a:pt x="139463" y="17944"/>
                  </a:lnTo>
                  <a:lnTo>
                    <a:pt x="100676" y="38998"/>
                  </a:lnTo>
                  <a:lnTo>
                    <a:pt x="66881" y="66881"/>
                  </a:lnTo>
                  <a:lnTo>
                    <a:pt x="38998" y="100676"/>
                  </a:lnTo>
                  <a:lnTo>
                    <a:pt x="17944" y="139463"/>
                  </a:lnTo>
                  <a:lnTo>
                    <a:pt x="4639" y="182326"/>
                  </a:lnTo>
                  <a:lnTo>
                    <a:pt x="0" y="228345"/>
                  </a:lnTo>
                  <a:lnTo>
                    <a:pt x="0" y="1141729"/>
                  </a:lnTo>
                  <a:lnTo>
                    <a:pt x="4639" y="1187749"/>
                  </a:lnTo>
                  <a:lnTo>
                    <a:pt x="17944" y="1230612"/>
                  </a:lnTo>
                  <a:lnTo>
                    <a:pt x="38998" y="1269399"/>
                  </a:lnTo>
                  <a:lnTo>
                    <a:pt x="66881" y="1303194"/>
                  </a:lnTo>
                  <a:lnTo>
                    <a:pt x="100676" y="1331077"/>
                  </a:lnTo>
                  <a:lnTo>
                    <a:pt x="139463" y="1352131"/>
                  </a:lnTo>
                  <a:lnTo>
                    <a:pt x="182326" y="1365436"/>
                  </a:lnTo>
                  <a:lnTo>
                    <a:pt x="228346" y="1370076"/>
                  </a:lnTo>
                  <a:lnTo>
                    <a:pt x="3502406" y="1370076"/>
                  </a:lnTo>
                  <a:lnTo>
                    <a:pt x="3548425" y="1365436"/>
                  </a:lnTo>
                  <a:lnTo>
                    <a:pt x="3591288" y="1352131"/>
                  </a:lnTo>
                  <a:lnTo>
                    <a:pt x="3630075" y="1331077"/>
                  </a:lnTo>
                  <a:lnTo>
                    <a:pt x="3663870" y="1303194"/>
                  </a:lnTo>
                  <a:lnTo>
                    <a:pt x="3691753" y="1269399"/>
                  </a:lnTo>
                  <a:lnTo>
                    <a:pt x="3712807" y="1230612"/>
                  </a:lnTo>
                  <a:lnTo>
                    <a:pt x="3726112" y="1187749"/>
                  </a:lnTo>
                  <a:lnTo>
                    <a:pt x="3730752" y="1141729"/>
                  </a:lnTo>
                  <a:lnTo>
                    <a:pt x="3730752" y="228345"/>
                  </a:lnTo>
                  <a:lnTo>
                    <a:pt x="3726112" y="182326"/>
                  </a:lnTo>
                  <a:lnTo>
                    <a:pt x="3712807" y="139463"/>
                  </a:lnTo>
                  <a:lnTo>
                    <a:pt x="3691753" y="100676"/>
                  </a:lnTo>
                  <a:lnTo>
                    <a:pt x="3663870" y="66881"/>
                  </a:lnTo>
                  <a:lnTo>
                    <a:pt x="3630075" y="38998"/>
                  </a:lnTo>
                  <a:lnTo>
                    <a:pt x="3591288" y="17944"/>
                  </a:lnTo>
                  <a:lnTo>
                    <a:pt x="3548425" y="4639"/>
                  </a:lnTo>
                  <a:lnTo>
                    <a:pt x="35024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2582" y="2027681"/>
              <a:ext cx="3731260" cy="1370330"/>
            </a:xfrm>
            <a:custGeom>
              <a:avLst/>
              <a:gdLst/>
              <a:ahLst/>
              <a:cxnLst/>
              <a:rect l="l" t="t" r="r" b="b"/>
              <a:pathLst>
                <a:path w="3731259" h="1370329">
                  <a:moveTo>
                    <a:pt x="0" y="228345"/>
                  </a:moveTo>
                  <a:lnTo>
                    <a:pt x="4639" y="182326"/>
                  </a:lnTo>
                  <a:lnTo>
                    <a:pt x="17944" y="139463"/>
                  </a:lnTo>
                  <a:lnTo>
                    <a:pt x="38998" y="100676"/>
                  </a:lnTo>
                  <a:lnTo>
                    <a:pt x="66881" y="66881"/>
                  </a:lnTo>
                  <a:lnTo>
                    <a:pt x="100676" y="38998"/>
                  </a:lnTo>
                  <a:lnTo>
                    <a:pt x="139463" y="17944"/>
                  </a:lnTo>
                  <a:lnTo>
                    <a:pt x="182326" y="4639"/>
                  </a:lnTo>
                  <a:lnTo>
                    <a:pt x="228346" y="0"/>
                  </a:lnTo>
                  <a:lnTo>
                    <a:pt x="3502406" y="0"/>
                  </a:lnTo>
                  <a:lnTo>
                    <a:pt x="3548425" y="4639"/>
                  </a:lnTo>
                  <a:lnTo>
                    <a:pt x="3591288" y="17944"/>
                  </a:lnTo>
                  <a:lnTo>
                    <a:pt x="3630075" y="38998"/>
                  </a:lnTo>
                  <a:lnTo>
                    <a:pt x="3663870" y="66881"/>
                  </a:lnTo>
                  <a:lnTo>
                    <a:pt x="3691753" y="100676"/>
                  </a:lnTo>
                  <a:lnTo>
                    <a:pt x="3712807" y="139463"/>
                  </a:lnTo>
                  <a:lnTo>
                    <a:pt x="3726112" y="182326"/>
                  </a:lnTo>
                  <a:lnTo>
                    <a:pt x="3730752" y="228345"/>
                  </a:lnTo>
                  <a:lnTo>
                    <a:pt x="3730752" y="1141729"/>
                  </a:lnTo>
                  <a:lnTo>
                    <a:pt x="3726112" y="1187749"/>
                  </a:lnTo>
                  <a:lnTo>
                    <a:pt x="3712807" y="1230612"/>
                  </a:lnTo>
                  <a:lnTo>
                    <a:pt x="3691753" y="1269399"/>
                  </a:lnTo>
                  <a:lnTo>
                    <a:pt x="3663870" y="1303194"/>
                  </a:lnTo>
                  <a:lnTo>
                    <a:pt x="3630075" y="1331077"/>
                  </a:lnTo>
                  <a:lnTo>
                    <a:pt x="3591288" y="1352131"/>
                  </a:lnTo>
                  <a:lnTo>
                    <a:pt x="3548425" y="1365436"/>
                  </a:lnTo>
                  <a:lnTo>
                    <a:pt x="3502406" y="1370076"/>
                  </a:lnTo>
                  <a:lnTo>
                    <a:pt x="228346" y="1370076"/>
                  </a:lnTo>
                  <a:lnTo>
                    <a:pt x="182326" y="1365436"/>
                  </a:lnTo>
                  <a:lnTo>
                    <a:pt x="139463" y="1352131"/>
                  </a:lnTo>
                  <a:lnTo>
                    <a:pt x="100676" y="1331077"/>
                  </a:lnTo>
                  <a:lnTo>
                    <a:pt x="66881" y="1303194"/>
                  </a:lnTo>
                  <a:lnTo>
                    <a:pt x="38998" y="1269399"/>
                  </a:lnTo>
                  <a:lnTo>
                    <a:pt x="17944" y="1230612"/>
                  </a:lnTo>
                  <a:lnTo>
                    <a:pt x="4639" y="1187749"/>
                  </a:lnTo>
                  <a:lnTo>
                    <a:pt x="0" y="1141729"/>
                  </a:lnTo>
                  <a:lnTo>
                    <a:pt x="0" y="2283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42582" y="3466338"/>
              <a:ext cx="3731260" cy="1371600"/>
            </a:xfrm>
            <a:custGeom>
              <a:avLst/>
              <a:gdLst/>
              <a:ahLst/>
              <a:cxnLst/>
              <a:rect l="l" t="t" r="r" b="b"/>
              <a:pathLst>
                <a:path w="3731259" h="1371600">
                  <a:moveTo>
                    <a:pt x="3502152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3502152" y="1371600"/>
                  </a:lnTo>
                  <a:lnTo>
                    <a:pt x="3548218" y="1366955"/>
                  </a:lnTo>
                  <a:lnTo>
                    <a:pt x="3591127" y="1353633"/>
                  </a:lnTo>
                  <a:lnTo>
                    <a:pt x="3629958" y="1332554"/>
                  </a:lnTo>
                  <a:lnTo>
                    <a:pt x="3663791" y="1304639"/>
                  </a:lnTo>
                  <a:lnTo>
                    <a:pt x="3691706" y="1270806"/>
                  </a:lnTo>
                  <a:lnTo>
                    <a:pt x="3712785" y="1231975"/>
                  </a:lnTo>
                  <a:lnTo>
                    <a:pt x="3726107" y="1189066"/>
                  </a:lnTo>
                  <a:lnTo>
                    <a:pt x="3730752" y="1143000"/>
                  </a:lnTo>
                  <a:lnTo>
                    <a:pt x="3730752" y="228600"/>
                  </a:lnTo>
                  <a:lnTo>
                    <a:pt x="3726107" y="182533"/>
                  </a:lnTo>
                  <a:lnTo>
                    <a:pt x="3712785" y="139624"/>
                  </a:lnTo>
                  <a:lnTo>
                    <a:pt x="3691706" y="100793"/>
                  </a:lnTo>
                  <a:lnTo>
                    <a:pt x="3663791" y="66960"/>
                  </a:lnTo>
                  <a:lnTo>
                    <a:pt x="3629958" y="39045"/>
                  </a:lnTo>
                  <a:lnTo>
                    <a:pt x="3591127" y="17966"/>
                  </a:lnTo>
                  <a:lnTo>
                    <a:pt x="3548218" y="4644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42582" y="3466338"/>
              <a:ext cx="3731260" cy="1371600"/>
            </a:xfrm>
            <a:custGeom>
              <a:avLst/>
              <a:gdLst/>
              <a:ahLst/>
              <a:cxnLst/>
              <a:rect l="l" t="t" r="r" b="b"/>
              <a:pathLst>
                <a:path w="3731259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502152" y="0"/>
                  </a:lnTo>
                  <a:lnTo>
                    <a:pt x="3548218" y="4644"/>
                  </a:lnTo>
                  <a:lnTo>
                    <a:pt x="3591127" y="17966"/>
                  </a:lnTo>
                  <a:lnTo>
                    <a:pt x="3629958" y="39045"/>
                  </a:lnTo>
                  <a:lnTo>
                    <a:pt x="3663791" y="66960"/>
                  </a:lnTo>
                  <a:lnTo>
                    <a:pt x="3691706" y="100793"/>
                  </a:lnTo>
                  <a:lnTo>
                    <a:pt x="3712785" y="139624"/>
                  </a:lnTo>
                  <a:lnTo>
                    <a:pt x="3726107" y="182533"/>
                  </a:lnTo>
                  <a:lnTo>
                    <a:pt x="3730752" y="228600"/>
                  </a:lnTo>
                  <a:lnTo>
                    <a:pt x="3730752" y="1143000"/>
                  </a:lnTo>
                  <a:lnTo>
                    <a:pt x="3726107" y="1189066"/>
                  </a:lnTo>
                  <a:lnTo>
                    <a:pt x="3712785" y="1231975"/>
                  </a:lnTo>
                  <a:lnTo>
                    <a:pt x="3691706" y="1270806"/>
                  </a:lnTo>
                  <a:lnTo>
                    <a:pt x="3663791" y="1304639"/>
                  </a:lnTo>
                  <a:lnTo>
                    <a:pt x="3629958" y="1332554"/>
                  </a:lnTo>
                  <a:lnTo>
                    <a:pt x="3591127" y="1353633"/>
                  </a:lnTo>
                  <a:lnTo>
                    <a:pt x="3548218" y="1366955"/>
                  </a:lnTo>
                  <a:lnTo>
                    <a:pt x="3502152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42582" y="4906517"/>
              <a:ext cx="3731260" cy="1370330"/>
            </a:xfrm>
            <a:custGeom>
              <a:avLst/>
              <a:gdLst/>
              <a:ahLst/>
              <a:cxnLst/>
              <a:rect l="l" t="t" r="r" b="b"/>
              <a:pathLst>
                <a:path w="3731259" h="1370329">
                  <a:moveTo>
                    <a:pt x="3502406" y="0"/>
                  </a:moveTo>
                  <a:lnTo>
                    <a:pt x="228346" y="0"/>
                  </a:lnTo>
                  <a:lnTo>
                    <a:pt x="182326" y="4639"/>
                  </a:lnTo>
                  <a:lnTo>
                    <a:pt x="139463" y="17944"/>
                  </a:lnTo>
                  <a:lnTo>
                    <a:pt x="100676" y="38998"/>
                  </a:lnTo>
                  <a:lnTo>
                    <a:pt x="66881" y="66881"/>
                  </a:lnTo>
                  <a:lnTo>
                    <a:pt x="38998" y="100676"/>
                  </a:lnTo>
                  <a:lnTo>
                    <a:pt x="17944" y="139463"/>
                  </a:lnTo>
                  <a:lnTo>
                    <a:pt x="4639" y="182326"/>
                  </a:lnTo>
                  <a:lnTo>
                    <a:pt x="0" y="228345"/>
                  </a:lnTo>
                  <a:lnTo>
                    <a:pt x="0" y="1141729"/>
                  </a:lnTo>
                  <a:lnTo>
                    <a:pt x="4639" y="1187749"/>
                  </a:lnTo>
                  <a:lnTo>
                    <a:pt x="17944" y="1230612"/>
                  </a:lnTo>
                  <a:lnTo>
                    <a:pt x="38998" y="1269399"/>
                  </a:lnTo>
                  <a:lnTo>
                    <a:pt x="66881" y="1303194"/>
                  </a:lnTo>
                  <a:lnTo>
                    <a:pt x="100676" y="1331077"/>
                  </a:lnTo>
                  <a:lnTo>
                    <a:pt x="139463" y="1352131"/>
                  </a:lnTo>
                  <a:lnTo>
                    <a:pt x="182326" y="1365436"/>
                  </a:lnTo>
                  <a:lnTo>
                    <a:pt x="228346" y="1370075"/>
                  </a:lnTo>
                  <a:lnTo>
                    <a:pt x="3502406" y="1370075"/>
                  </a:lnTo>
                  <a:lnTo>
                    <a:pt x="3548425" y="1365436"/>
                  </a:lnTo>
                  <a:lnTo>
                    <a:pt x="3591288" y="1352131"/>
                  </a:lnTo>
                  <a:lnTo>
                    <a:pt x="3630075" y="1331077"/>
                  </a:lnTo>
                  <a:lnTo>
                    <a:pt x="3663870" y="1303194"/>
                  </a:lnTo>
                  <a:lnTo>
                    <a:pt x="3691753" y="1269399"/>
                  </a:lnTo>
                  <a:lnTo>
                    <a:pt x="3712807" y="1230612"/>
                  </a:lnTo>
                  <a:lnTo>
                    <a:pt x="3726112" y="1187749"/>
                  </a:lnTo>
                  <a:lnTo>
                    <a:pt x="3730752" y="1141729"/>
                  </a:lnTo>
                  <a:lnTo>
                    <a:pt x="3730752" y="228345"/>
                  </a:lnTo>
                  <a:lnTo>
                    <a:pt x="3726112" y="182326"/>
                  </a:lnTo>
                  <a:lnTo>
                    <a:pt x="3712807" y="139463"/>
                  </a:lnTo>
                  <a:lnTo>
                    <a:pt x="3691753" y="100676"/>
                  </a:lnTo>
                  <a:lnTo>
                    <a:pt x="3663870" y="66881"/>
                  </a:lnTo>
                  <a:lnTo>
                    <a:pt x="3630075" y="38998"/>
                  </a:lnTo>
                  <a:lnTo>
                    <a:pt x="3591288" y="17944"/>
                  </a:lnTo>
                  <a:lnTo>
                    <a:pt x="3548425" y="4639"/>
                  </a:lnTo>
                  <a:lnTo>
                    <a:pt x="35024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2582" y="4906517"/>
              <a:ext cx="3731260" cy="1370330"/>
            </a:xfrm>
            <a:custGeom>
              <a:avLst/>
              <a:gdLst/>
              <a:ahLst/>
              <a:cxnLst/>
              <a:rect l="l" t="t" r="r" b="b"/>
              <a:pathLst>
                <a:path w="3731259" h="1370329">
                  <a:moveTo>
                    <a:pt x="0" y="228345"/>
                  </a:moveTo>
                  <a:lnTo>
                    <a:pt x="4639" y="182326"/>
                  </a:lnTo>
                  <a:lnTo>
                    <a:pt x="17944" y="139463"/>
                  </a:lnTo>
                  <a:lnTo>
                    <a:pt x="38998" y="100676"/>
                  </a:lnTo>
                  <a:lnTo>
                    <a:pt x="66881" y="66881"/>
                  </a:lnTo>
                  <a:lnTo>
                    <a:pt x="100676" y="38998"/>
                  </a:lnTo>
                  <a:lnTo>
                    <a:pt x="139463" y="17944"/>
                  </a:lnTo>
                  <a:lnTo>
                    <a:pt x="182326" y="4639"/>
                  </a:lnTo>
                  <a:lnTo>
                    <a:pt x="228346" y="0"/>
                  </a:lnTo>
                  <a:lnTo>
                    <a:pt x="3502406" y="0"/>
                  </a:lnTo>
                  <a:lnTo>
                    <a:pt x="3548425" y="4639"/>
                  </a:lnTo>
                  <a:lnTo>
                    <a:pt x="3591288" y="17944"/>
                  </a:lnTo>
                  <a:lnTo>
                    <a:pt x="3630075" y="38998"/>
                  </a:lnTo>
                  <a:lnTo>
                    <a:pt x="3663870" y="66881"/>
                  </a:lnTo>
                  <a:lnTo>
                    <a:pt x="3691753" y="100676"/>
                  </a:lnTo>
                  <a:lnTo>
                    <a:pt x="3712807" y="139463"/>
                  </a:lnTo>
                  <a:lnTo>
                    <a:pt x="3726112" y="182326"/>
                  </a:lnTo>
                  <a:lnTo>
                    <a:pt x="3730752" y="228345"/>
                  </a:lnTo>
                  <a:lnTo>
                    <a:pt x="3730752" y="1141729"/>
                  </a:lnTo>
                  <a:lnTo>
                    <a:pt x="3726112" y="1187749"/>
                  </a:lnTo>
                  <a:lnTo>
                    <a:pt x="3712807" y="1230612"/>
                  </a:lnTo>
                  <a:lnTo>
                    <a:pt x="3691753" y="1269399"/>
                  </a:lnTo>
                  <a:lnTo>
                    <a:pt x="3663870" y="1303194"/>
                  </a:lnTo>
                  <a:lnTo>
                    <a:pt x="3630075" y="1331077"/>
                  </a:lnTo>
                  <a:lnTo>
                    <a:pt x="3591288" y="1352131"/>
                  </a:lnTo>
                  <a:lnTo>
                    <a:pt x="3548425" y="1365436"/>
                  </a:lnTo>
                  <a:lnTo>
                    <a:pt x="3502406" y="1370075"/>
                  </a:lnTo>
                  <a:lnTo>
                    <a:pt x="228346" y="1370075"/>
                  </a:lnTo>
                  <a:lnTo>
                    <a:pt x="182326" y="1365436"/>
                  </a:lnTo>
                  <a:lnTo>
                    <a:pt x="139463" y="1352131"/>
                  </a:lnTo>
                  <a:lnTo>
                    <a:pt x="100676" y="1331077"/>
                  </a:lnTo>
                  <a:lnTo>
                    <a:pt x="66881" y="1303194"/>
                  </a:lnTo>
                  <a:lnTo>
                    <a:pt x="38998" y="1269399"/>
                  </a:lnTo>
                  <a:lnTo>
                    <a:pt x="17944" y="1230612"/>
                  </a:lnTo>
                  <a:lnTo>
                    <a:pt x="4639" y="1187749"/>
                  </a:lnTo>
                  <a:lnTo>
                    <a:pt x="0" y="1141729"/>
                  </a:lnTo>
                  <a:lnTo>
                    <a:pt x="0" y="2283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25969" y="2270566"/>
            <a:ext cx="3361054" cy="363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95250" indent="461645">
              <a:lnSpc>
                <a:spcPct val="114799"/>
              </a:lnSpc>
              <a:spcBef>
                <a:spcPts val="95"/>
              </a:spcBef>
            </a:pP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«Сказка </a:t>
            </a:r>
            <a:r>
              <a:rPr sz="21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</a:t>
            </a:r>
            <a:r>
              <a:rPr sz="2100" b="1" i="1" spc="-5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царе </a:t>
            </a:r>
            <a:r>
              <a:rPr sz="21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Салтане»</a:t>
            </a:r>
            <a:r>
              <a:rPr sz="2100" b="1" i="1" spc="-9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33</a:t>
            </a:r>
            <a:r>
              <a:rPr sz="21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витязя</a:t>
            </a:r>
            <a:endParaRPr sz="21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650">
              <a:latin typeface="Segoe Script"/>
              <a:cs typeface="Segoe Script"/>
            </a:endParaRPr>
          </a:p>
          <a:p>
            <a:pPr marL="1905" algn="ctr">
              <a:lnSpc>
                <a:spcPct val="100000"/>
              </a:lnSpc>
            </a:pP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Поэма</a:t>
            </a:r>
            <a:r>
              <a:rPr sz="2100" b="1" i="1" spc="-10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«Руслан</a:t>
            </a:r>
            <a:r>
              <a:rPr sz="21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и</a:t>
            </a:r>
            <a:endParaRPr sz="21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21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Людмила»</a:t>
            </a:r>
            <a:r>
              <a:rPr sz="2100" b="1" i="1" spc="-8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30 </a:t>
            </a: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витязей</a:t>
            </a:r>
            <a:endParaRPr sz="2100">
              <a:latin typeface="Segoe Script"/>
              <a:cs typeface="Segoe Scrip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Segoe Script"/>
              <a:cs typeface="Segoe Script"/>
            </a:endParaRPr>
          </a:p>
          <a:p>
            <a:pPr marL="131445" marR="121285" indent="-1905" algn="ctr">
              <a:lnSpc>
                <a:spcPct val="114799"/>
              </a:lnSpc>
            </a:pP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«Сказка </a:t>
            </a:r>
            <a:r>
              <a:rPr sz="21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о </a:t>
            </a:r>
            <a:r>
              <a:rPr sz="2100" b="1" i="1" spc="-70" dirty="0">
                <a:solidFill>
                  <a:srgbClr val="FFFFFF"/>
                </a:solidFill>
                <a:latin typeface="Segoe Script"/>
                <a:cs typeface="Segoe Script"/>
              </a:rPr>
              <a:t>мертвой </a:t>
            </a:r>
            <a:r>
              <a:rPr sz="21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60" dirty="0">
                <a:solidFill>
                  <a:srgbClr val="FFFFFF"/>
                </a:solidFill>
                <a:latin typeface="Segoe Script"/>
                <a:cs typeface="Segoe Script"/>
              </a:rPr>
              <a:t>царевне»</a:t>
            </a:r>
            <a:r>
              <a:rPr sz="2100" b="1" i="1" spc="-10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75" dirty="0">
                <a:solidFill>
                  <a:srgbClr val="FFFFFF"/>
                </a:solidFill>
                <a:latin typeface="Segoe Script"/>
                <a:cs typeface="Segoe Script"/>
              </a:rPr>
              <a:t>7</a:t>
            </a:r>
            <a:r>
              <a:rPr sz="2100" b="1" i="1" spc="-80" dirty="0">
                <a:solidFill>
                  <a:srgbClr val="FFFFFF"/>
                </a:solidFill>
                <a:latin typeface="Segoe Script"/>
                <a:cs typeface="Segoe Script"/>
              </a:rPr>
              <a:t> </a:t>
            </a:r>
            <a:r>
              <a:rPr sz="2100" b="1" i="1" spc="-65" dirty="0">
                <a:solidFill>
                  <a:srgbClr val="FFFFFF"/>
                </a:solidFill>
                <a:latin typeface="Segoe Script"/>
                <a:cs typeface="Segoe Script"/>
              </a:rPr>
              <a:t>богатырей</a:t>
            </a:r>
            <a:endParaRPr sz="21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725" rIns="0" bIns="0" rtlCol="0">
            <a:spAutoFit/>
          </a:bodyPr>
          <a:lstStyle/>
          <a:p>
            <a:pPr marL="2446020" marR="5080" indent="-934719">
              <a:lnSpc>
                <a:spcPts val="4320"/>
              </a:lnSpc>
              <a:spcBef>
                <a:spcPts val="434"/>
              </a:spcBef>
            </a:pPr>
            <a:r>
              <a:rPr spc="-160" dirty="0"/>
              <a:t>Чем</a:t>
            </a:r>
            <a:r>
              <a:rPr spc="-105" dirty="0"/>
              <a:t> </a:t>
            </a:r>
            <a:r>
              <a:rPr spc="-140" dirty="0"/>
              <a:t>должен</a:t>
            </a:r>
            <a:r>
              <a:rPr spc="-105" dirty="0"/>
              <a:t> </a:t>
            </a:r>
            <a:r>
              <a:rPr spc="-130" dirty="0"/>
              <a:t>был</a:t>
            </a:r>
            <a:r>
              <a:rPr spc="-105" dirty="0"/>
              <a:t> </a:t>
            </a:r>
            <a:r>
              <a:rPr spc="-145" dirty="0"/>
              <a:t>расплатиться </a:t>
            </a:r>
            <a:r>
              <a:rPr spc="-1505" dirty="0"/>
              <a:t> </a:t>
            </a:r>
            <a:r>
              <a:rPr spc="-145" dirty="0"/>
              <a:t>поп</a:t>
            </a:r>
            <a:r>
              <a:rPr spc="-105" dirty="0"/>
              <a:t> </a:t>
            </a:r>
            <a:r>
              <a:rPr spc="-125" dirty="0"/>
              <a:t>за</a:t>
            </a:r>
            <a:r>
              <a:rPr spc="-85" dirty="0"/>
              <a:t> </a:t>
            </a:r>
            <a:r>
              <a:rPr spc="-140" dirty="0"/>
              <a:t>работу</a:t>
            </a:r>
            <a:r>
              <a:rPr spc="-85" dirty="0"/>
              <a:t> </a:t>
            </a:r>
            <a:r>
              <a:rPr spc="-105" dirty="0"/>
              <a:t>с</a:t>
            </a:r>
            <a:r>
              <a:rPr spc="-100" dirty="0"/>
              <a:t> </a:t>
            </a:r>
            <a:r>
              <a:rPr spc="-130" dirty="0"/>
              <a:t>Балдой?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86116" y="2121407"/>
            <a:ext cx="2731135" cy="4114800"/>
            <a:chOff x="7786116" y="2121407"/>
            <a:chExt cx="2731135" cy="4114800"/>
          </a:xfrm>
        </p:grpSpPr>
        <p:sp>
          <p:nvSpPr>
            <p:cNvPr id="4" name="object 4"/>
            <p:cNvSpPr/>
            <p:nvPr/>
          </p:nvSpPr>
          <p:spPr>
            <a:xfrm>
              <a:off x="7799070" y="2134361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2476246" y="0"/>
                  </a:moveTo>
                  <a:lnTo>
                    <a:pt x="219709" y="0"/>
                  </a:lnTo>
                  <a:lnTo>
                    <a:pt x="175447" y="4466"/>
                  </a:lnTo>
                  <a:lnTo>
                    <a:pt x="134213" y="17273"/>
                  </a:lnTo>
                  <a:lnTo>
                    <a:pt x="96893" y="37538"/>
                  </a:lnTo>
                  <a:lnTo>
                    <a:pt x="64373" y="64373"/>
                  </a:lnTo>
                  <a:lnTo>
                    <a:pt x="37538" y="96893"/>
                  </a:lnTo>
                  <a:lnTo>
                    <a:pt x="17273" y="134213"/>
                  </a:lnTo>
                  <a:lnTo>
                    <a:pt x="4466" y="175447"/>
                  </a:lnTo>
                  <a:lnTo>
                    <a:pt x="0" y="219710"/>
                  </a:lnTo>
                  <a:lnTo>
                    <a:pt x="0" y="1098550"/>
                  </a:lnTo>
                  <a:lnTo>
                    <a:pt x="4466" y="1142812"/>
                  </a:lnTo>
                  <a:lnTo>
                    <a:pt x="17273" y="1184046"/>
                  </a:lnTo>
                  <a:lnTo>
                    <a:pt x="37538" y="1221366"/>
                  </a:lnTo>
                  <a:lnTo>
                    <a:pt x="64373" y="1253886"/>
                  </a:lnTo>
                  <a:lnTo>
                    <a:pt x="96893" y="1280721"/>
                  </a:lnTo>
                  <a:lnTo>
                    <a:pt x="134213" y="1300986"/>
                  </a:lnTo>
                  <a:lnTo>
                    <a:pt x="175447" y="1313793"/>
                  </a:lnTo>
                  <a:lnTo>
                    <a:pt x="219709" y="1318260"/>
                  </a:lnTo>
                  <a:lnTo>
                    <a:pt x="2476246" y="1318260"/>
                  </a:lnTo>
                  <a:lnTo>
                    <a:pt x="2520508" y="1313793"/>
                  </a:lnTo>
                  <a:lnTo>
                    <a:pt x="2561742" y="1300986"/>
                  </a:lnTo>
                  <a:lnTo>
                    <a:pt x="2599062" y="1280721"/>
                  </a:lnTo>
                  <a:lnTo>
                    <a:pt x="2631582" y="1253886"/>
                  </a:lnTo>
                  <a:lnTo>
                    <a:pt x="2658417" y="1221366"/>
                  </a:lnTo>
                  <a:lnTo>
                    <a:pt x="2678682" y="1184046"/>
                  </a:lnTo>
                  <a:lnTo>
                    <a:pt x="2691489" y="1142812"/>
                  </a:lnTo>
                  <a:lnTo>
                    <a:pt x="2695955" y="1098550"/>
                  </a:lnTo>
                  <a:lnTo>
                    <a:pt x="2695955" y="219710"/>
                  </a:lnTo>
                  <a:lnTo>
                    <a:pt x="2691489" y="175447"/>
                  </a:lnTo>
                  <a:lnTo>
                    <a:pt x="2678682" y="134213"/>
                  </a:lnTo>
                  <a:lnTo>
                    <a:pt x="2658417" y="96893"/>
                  </a:lnTo>
                  <a:lnTo>
                    <a:pt x="2631582" y="64373"/>
                  </a:lnTo>
                  <a:lnTo>
                    <a:pt x="2599062" y="37538"/>
                  </a:lnTo>
                  <a:lnTo>
                    <a:pt x="2561742" y="17273"/>
                  </a:lnTo>
                  <a:lnTo>
                    <a:pt x="2520508" y="4466"/>
                  </a:lnTo>
                  <a:lnTo>
                    <a:pt x="24762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99070" y="2134361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0" y="219710"/>
                  </a:moveTo>
                  <a:lnTo>
                    <a:pt x="4466" y="175447"/>
                  </a:lnTo>
                  <a:lnTo>
                    <a:pt x="17273" y="134213"/>
                  </a:lnTo>
                  <a:lnTo>
                    <a:pt x="37538" y="96893"/>
                  </a:lnTo>
                  <a:lnTo>
                    <a:pt x="64373" y="64373"/>
                  </a:lnTo>
                  <a:lnTo>
                    <a:pt x="96893" y="37538"/>
                  </a:lnTo>
                  <a:lnTo>
                    <a:pt x="134213" y="17273"/>
                  </a:lnTo>
                  <a:lnTo>
                    <a:pt x="175447" y="4466"/>
                  </a:lnTo>
                  <a:lnTo>
                    <a:pt x="219709" y="0"/>
                  </a:lnTo>
                  <a:lnTo>
                    <a:pt x="2476246" y="0"/>
                  </a:lnTo>
                  <a:lnTo>
                    <a:pt x="2520508" y="4466"/>
                  </a:lnTo>
                  <a:lnTo>
                    <a:pt x="2561742" y="17273"/>
                  </a:lnTo>
                  <a:lnTo>
                    <a:pt x="2599062" y="37538"/>
                  </a:lnTo>
                  <a:lnTo>
                    <a:pt x="2631582" y="64373"/>
                  </a:lnTo>
                  <a:lnTo>
                    <a:pt x="2658417" y="96893"/>
                  </a:lnTo>
                  <a:lnTo>
                    <a:pt x="2678682" y="134213"/>
                  </a:lnTo>
                  <a:lnTo>
                    <a:pt x="2691489" y="175447"/>
                  </a:lnTo>
                  <a:lnTo>
                    <a:pt x="2695955" y="219710"/>
                  </a:lnTo>
                  <a:lnTo>
                    <a:pt x="2695955" y="1098550"/>
                  </a:lnTo>
                  <a:lnTo>
                    <a:pt x="2691489" y="1142812"/>
                  </a:lnTo>
                  <a:lnTo>
                    <a:pt x="2678682" y="1184046"/>
                  </a:lnTo>
                  <a:lnTo>
                    <a:pt x="2658417" y="1221366"/>
                  </a:lnTo>
                  <a:lnTo>
                    <a:pt x="2631582" y="1253886"/>
                  </a:lnTo>
                  <a:lnTo>
                    <a:pt x="2599062" y="1280721"/>
                  </a:lnTo>
                  <a:lnTo>
                    <a:pt x="2561742" y="1300986"/>
                  </a:lnTo>
                  <a:lnTo>
                    <a:pt x="2520508" y="1313793"/>
                  </a:lnTo>
                  <a:lnTo>
                    <a:pt x="2476246" y="1318260"/>
                  </a:lnTo>
                  <a:lnTo>
                    <a:pt x="219709" y="1318260"/>
                  </a:lnTo>
                  <a:lnTo>
                    <a:pt x="175447" y="1313793"/>
                  </a:lnTo>
                  <a:lnTo>
                    <a:pt x="134213" y="1300986"/>
                  </a:lnTo>
                  <a:lnTo>
                    <a:pt x="96893" y="1280721"/>
                  </a:lnTo>
                  <a:lnTo>
                    <a:pt x="64373" y="1253886"/>
                  </a:lnTo>
                  <a:lnTo>
                    <a:pt x="37538" y="1221366"/>
                  </a:lnTo>
                  <a:lnTo>
                    <a:pt x="17273" y="1184046"/>
                  </a:lnTo>
                  <a:lnTo>
                    <a:pt x="4466" y="1142812"/>
                  </a:lnTo>
                  <a:lnTo>
                    <a:pt x="0" y="1098550"/>
                  </a:lnTo>
                  <a:lnTo>
                    <a:pt x="0" y="21971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08214" y="3521201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2476245" y="0"/>
                  </a:moveTo>
                  <a:lnTo>
                    <a:pt x="219709" y="0"/>
                  </a:lnTo>
                  <a:lnTo>
                    <a:pt x="175447" y="4466"/>
                  </a:lnTo>
                  <a:lnTo>
                    <a:pt x="134213" y="17273"/>
                  </a:lnTo>
                  <a:lnTo>
                    <a:pt x="96893" y="37538"/>
                  </a:lnTo>
                  <a:lnTo>
                    <a:pt x="64373" y="64373"/>
                  </a:lnTo>
                  <a:lnTo>
                    <a:pt x="37538" y="96893"/>
                  </a:lnTo>
                  <a:lnTo>
                    <a:pt x="17273" y="134213"/>
                  </a:lnTo>
                  <a:lnTo>
                    <a:pt x="4466" y="175447"/>
                  </a:lnTo>
                  <a:lnTo>
                    <a:pt x="0" y="219710"/>
                  </a:lnTo>
                  <a:lnTo>
                    <a:pt x="0" y="1098550"/>
                  </a:lnTo>
                  <a:lnTo>
                    <a:pt x="4466" y="1142812"/>
                  </a:lnTo>
                  <a:lnTo>
                    <a:pt x="17273" y="1184046"/>
                  </a:lnTo>
                  <a:lnTo>
                    <a:pt x="37538" y="1221366"/>
                  </a:lnTo>
                  <a:lnTo>
                    <a:pt x="64373" y="1253886"/>
                  </a:lnTo>
                  <a:lnTo>
                    <a:pt x="96893" y="1280721"/>
                  </a:lnTo>
                  <a:lnTo>
                    <a:pt x="134213" y="1300986"/>
                  </a:lnTo>
                  <a:lnTo>
                    <a:pt x="175447" y="1313793"/>
                  </a:lnTo>
                  <a:lnTo>
                    <a:pt x="219709" y="1318260"/>
                  </a:lnTo>
                  <a:lnTo>
                    <a:pt x="2476245" y="1318260"/>
                  </a:lnTo>
                  <a:lnTo>
                    <a:pt x="2520508" y="1313793"/>
                  </a:lnTo>
                  <a:lnTo>
                    <a:pt x="2561742" y="1300986"/>
                  </a:lnTo>
                  <a:lnTo>
                    <a:pt x="2599062" y="1280721"/>
                  </a:lnTo>
                  <a:lnTo>
                    <a:pt x="2631582" y="1253886"/>
                  </a:lnTo>
                  <a:lnTo>
                    <a:pt x="2658417" y="1221366"/>
                  </a:lnTo>
                  <a:lnTo>
                    <a:pt x="2678682" y="1184046"/>
                  </a:lnTo>
                  <a:lnTo>
                    <a:pt x="2691489" y="1142812"/>
                  </a:lnTo>
                  <a:lnTo>
                    <a:pt x="2695955" y="1098550"/>
                  </a:lnTo>
                  <a:lnTo>
                    <a:pt x="2695955" y="219710"/>
                  </a:lnTo>
                  <a:lnTo>
                    <a:pt x="2691489" y="175447"/>
                  </a:lnTo>
                  <a:lnTo>
                    <a:pt x="2678682" y="134213"/>
                  </a:lnTo>
                  <a:lnTo>
                    <a:pt x="2658417" y="96893"/>
                  </a:lnTo>
                  <a:lnTo>
                    <a:pt x="2631582" y="64373"/>
                  </a:lnTo>
                  <a:lnTo>
                    <a:pt x="2599062" y="37538"/>
                  </a:lnTo>
                  <a:lnTo>
                    <a:pt x="2561742" y="17273"/>
                  </a:lnTo>
                  <a:lnTo>
                    <a:pt x="2520508" y="4466"/>
                  </a:lnTo>
                  <a:lnTo>
                    <a:pt x="24762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8214" y="3521201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0" y="219710"/>
                  </a:moveTo>
                  <a:lnTo>
                    <a:pt x="4466" y="175447"/>
                  </a:lnTo>
                  <a:lnTo>
                    <a:pt x="17273" y="134213"/>
                  </a:lnTo>
                  <a:lnTo>
                    <a:pt x="37538" y="96893"/>
                  </a:lnTo>
                  <a:lnTo>
                    <a:pt x="64373" y="64373"/>
                  </a:lnTo>
                  <a:lnTo>
                    <a:pt x="96893" y="37538"/>
                  </a:lnTo>
                  <a:lnTo>
                    <a:pt x="134213" y="17273"/>
                  </a:lnTo>
                  <a:lnTo>
                    <a:pt x="175447" y="4466"/>
                  </a:lnTo>
                  <a:lnTo>
                    <a:pt x="219709" y="0"/>
                  </a:lnTo>
                  <a:lnTo>
                    <a:pt x="2476245" y="0"/>
                  </a:lnTo>
                  <a:lnTo>
                    <a:pt x="2520508" y="4466"/>
                  </a:lnTo>
                  <a:lnTo>
                    <a:pt x="2561742" y="17273"/>
                  </a:lnTo>
                  <a:lnTo>
                    <a:pt x="2599062" y="37538"/>
                  </a:lnTo>
                  <a:lnTo>
                    <a:pt x="2631582" y="64373"/>
                  </a:lnTo>
                  <a:lnTo>
                    <a:pt x="2658417" y="96893"/>
                  </a:lnTo>
                  <a:lnTo>
                    <a:pt x="2678682" y="134213"/>
                  </a:lnTo>
                  <a:lnTo>
                    <a:pt x="2691489" y="175447"/>
                  </a:lnTo>
                  <a:lnTo>
                    <a:pt x="2695955" y="219710"/>
                  </a:lnTo>
                  <a:lnTo>
                    <a:pt x="2695955" y="1098550"/>
                  </a:lnTo>
                  <a:lnTo>
                    <a:pt x="2691489" y="1142812"/>
                  </a:lnTo>
                  <a:lnTo>
                    <a:pt x="2678682" y="1184046"/>
                  </a:lnTo>
                  <a:lnTo>
                    <a:pt x="2658417" y="1221366"/>
                  </a:lnTo>
                  <a:lnTo>
                    <a:pt x="2631582" y="1253886"/>
                  </a:lnTo>
                  <a:lnTo>
                    <a:pt x="2599062" y="1280721"/>
                  </a:lnTo>
                  <a:lnTo>
                    <a:pt x="2561742" y="1300986"/>
                  </a:lnTo>
                  <a:lnTo>
                    <a:pt x="2520508" y="1313793"/>
                  </a:lnTo>
                  <a:lnTo>
                    <a:pt x="2476245" y="1318260"/>
                  </a:lnTo>
                  <a:lnTo>
                    <a:pt x="219709" y="1318260"/>
                  </a:lnTo>
                  <a:lnTo>
                    <a:pt x="175447" y="1313793"/>
                  </a:lnTo>
                  <a:lnTo>
                    <a:pt x="134213" y="1300986"/>
                  </a:lnTo>
                  <a:lnTo>
                    <a:pt x="96893" y="1280721"/>
                  </a:lnTo>
                  <a:lnTo>
                    <a:pt x="64373" y="1253886"/>
                  </a:lnTo>
                  <a:lnTo>
                    <a:pt x="37538" y="1221366"/>
                  </a:lnTo>
                  <a:lnTo>
                    <a:pt x="17273" y="1184046"/>
                  </a:lnTo>
                  <a:lnTo>
                    <a:pt x="4466" y="1142812"/>
                  </a:lnTo>
                  <a:lnTo>
                    <a:pt x="0" y="1098550"/>
                  </a:lnTo>
                  <a:lnTo>
                    <a:pt x="0" y="21971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8214" y="4904993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2476245" y="0"/>
                  </a:moveTo>
                  <a:lnTo>
                    <a:pt x="219709" y="0"/>
                  </a:lnTo>
                  <a:lnTo>
                    <a:pt x="175447" y="4466"/>
                  </a:lnTo>
                  <a:lnTo>
                    <a:pt x="134213" y="17273"/>
                  </a:lnTo>
                  <a:lnTo>
                    <a:pt x="96893" y="37538"/>
                  </a:lnTo>
                  <a:lnTo>
                    <a:pt x="64373" y="64373"/>
                  </a:lnTo>
                  <a:lnTo>
                    <a:pt x="37538" y="96893"/>
                  </a:lnTo>
                  <a:lnTo>
                    <a:pt x="17273" y="134213"/>
                  </a:lnTo>
                  <a:lnTo>
                    <a:pt x="4466" y="175447"/>
                  </a:lnTo>
                  <a:lnTo>
                    <a:pt x="0" y="219709"/>
                  </a:lnTo>
                  <a:lnTo>
                    <a:pt x="0" y="1098549"/>
                  </a:lnTo>
                  <a:lnTo>
                    <a:pt x="4466" y="1142827"/>
                  </a:lnTo>
                  <a:lnTo>
                    <a:pt x="17273" y="1184068"/>
                  </a:lnTo>
                  <a:lnTo>
                    <a:pt x="37538" y="1221389"/>
                  </a:lnTo>
                  <a:lnTo>
                    <a:pt x="64373" y="1253905"/>
                  </a:lnTo>
                  <a:lnTo>
                    <a:pt x="96893" y="1280735"/>
                  </a:lnTo>
                  <a:lnTo>
                    <a:pt x="134213" y="1300993"/>
                  </a:lnTo>
                  <a:lnTo>
                    <a:pt x="175447" y="1313795"/>
                  </a:lnTo>
                  <a:lnTo>
                    <a:pt x="219709" y="1318259"/>
                  </a:lnTo>
                  <a:lnTo>
                    <a:pt x="2476245" y="1318259"/>
                  </a:lnTo>
                  <a:lnTo>
                    <a:pt x="2520508" y="1313795"/>
                  </a:lnTo>
                  <a:lnTo>
                    <a:pt x="2561742" y="1300993"/>
                  </a:lnTo>
                  <a:lnTo>
                    <a:pt x="2599062" y="1280735"/>
                  </a:lnTo>
                  <a:lnTo>
                    <a:pt x="2631582" y="1253905"/>
                  </a:lnTo>
                  <a:lnTo>
                    <a:pt x="2658417" y="1221389"/>
                  </a:lnTo>
                  <a:lnTo>
                    <a:pt x="2678682" y="1184068"/>
                  </a:lnTo>
                  <a:lnTo>
                    <a:pt x="2691489" y="1142827"/>
                  </a:lnTo>
                  <a:lnTo>
                    <a:pt x="2695955" y="1098549"/>
                  </a:lnTo>
                  <a:lnTo>
                    <a:pt x="2695955" y="219709"/>
                  </a:lnTo>
                  <a:lnTo>
                    <a:pt x="2691489" y="175447"/>
                  </a:lnTo>
                  <a:lnTo>
                    <a:pt x="2678682" y="134213"/>
                  </a:lnTo>
                  <a:lnTo>
                    <a:pt x="2658417" y="96893"/>
                  </a:lnTo>
                  <a:lnTo>
                    <a:pt x="2631582" y="64373"/>
                  </a:lnTo>
                  <a:lnTo>
                    <a:pt x="2599062" y="37538"/>
                  </a:lnTo>
                  <a:lnTo>
                    <a:pt x="2561742" y="17273"/>
                  </a:lnTo>
                  <a:lnTo>
                    <a:pt x="2520508" y="4466"/>
                  </a:lnTo>
                  <a:lnTo>
                    <a:pt x="24762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08214" y="4904993"/>
              <a:ext cx="2696210" cy="1318260"/>
            </a:xfrm>
            <a:custGeom>
              <a:avLst/>
              <a:gdLst/>
              <a:ahLst/>
              <a:cxnLst/>
              <a:rect l="l" t="t" r="r" b="b"/>
              <a:pathLst>
                <a:path w="2696209" h="1318260">
                  <a:moveTo>
                    <a:pt x="0" y="219709"/>
                  </a:moveTo>
                  <a:lnTo>
                    <a:pt x="4466" y="175447"/>
                  </a:lnTo>
                  <a:lnTo>
                    <a:pt x="17273" y="134213"/>
                  </a:lnTo>
                  <a:lnTo>
                    <a:pt x="37538" y="96893"/>
                  </a:lnTo>
                  <a:lnTo>
                    <a:pt x="64373" y="64373"/>
                  </a:lnTo>
                  <a:lnTo>
                    <a:pt x="96893" y="37538"/>
                  </a:lnTo>
                  <a:lnTo>
                    <a:pt x="134213" y="17273"/>
                  </a:lnTo>
                  <a:lnTo>
                    <a:pt x="175447" y="4466"/>
                  </a:lnTo>
                  <a:lnTo>
                    <a:pt x="219709" y="0"/>
                  </a:lnTo>
                  <a:lnTo>
                    <a:pt x="2476245" y="0"/>
                  </a:lnTo>
                  <a:lnTo>
                    <a:pt x="2520508" y="4466"/>
                  </a:lnTo>
                  <a:lnTo>
                    <a:pt x="2561742" y="17273"/>
                  </a:lnTo>
                  <a:lnTo>
                    <a:pt x="2599062" y="37538"/>
                  </a:lnTo>
                  <a:lnTo>
                    <a:pt x="2631582" y="64373"/>
                  </a:lnTo>
                  <a:lnTo>
                    <a:pt x="2658417" y="96893"/>
                  </a:lnTo>
                  <a:lnTo>
                    <a:pt x="2678682" y="134213"/>
                  </a:lnTo>
                  <a:lnTo>
                    <a:pt x="2691489" y="175447"/>
                  </a:lnTo>
                  <a:lnTo>
                    <a:pt x="2695955" y="219709"/>
                  </a:lnTo>
                  <a:lnTo>
                    <a:pt x="2695955" y="1098549"/>
                  </a:lnTo>
                  <a:lnTo>
                    <a:pt x="2691489" y="1142827"/>
                  </a:lnTo>
                  <a:lnTo>
                    <a:pt x="2678682" y="1184068"/>
                  </a:lnTo>
                  <a:lnTo>
                    <a:pt x="2658417" y="1221389"/>
                  </a:lnTo>
                  <a:lnTo>
                    <a:pt x="2631582" y="1253905"/>
                  </a:lnTo>
                  <a:lnTo>
                    <a:pt x="2599062" y="1280735"/>
                  </a:lnTo>
                  <a:lnTo>
                    <a:pt x="2561742" y="1300993"/>
                  </a:lnTo>
                  <a:lnTo>
                    <a:pt x="2520508" y="1313795"/>
                  </a:lnTo>
                  <a:lnTo>
                    <a:pt x="2476245" y="1318259"/>
                  </a:lnTo>
                  <a:lnTo>
                    <a:pt x="219709" y="1318259"/>
                  </a:lnTo>
                  <a:lnTo>
                    <a:pt x="175447" y="1313795"/>
                  </a:lnTo>
                  <a:lnTo>
                    <a:pt x="134213" y="1300993"/>
                  </a:lnTo>
                  <a:lnTo>
                    <a:pt x="96893" y="1280735"/>
                  </a:lnTo>
                  <a:lnTo>
                    <a:pt x="64373" y="1253905"/>
                  </a:lnTo>
                  <a:lnTo>
                    <a:pt x="37538" y="1221389"/>
                  </a:lnTo>
                  <a:lnTo>
                    <a:pt x="17273" y="1184068"/>
                  </a:lnTo>
                  <a:lnTo>
                    <a:pt x="4466" y="1142827"/>
                  </a:lnTo>
                  <a:lnTo>
                    <a:pt x="0" y="1098549"/>
                  </a:lnTo>
                  <a:lnTo>
                    <a:pt x="0" y="2197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76692" y="2451938"/>
            <a:ext cx="2157730" cy="311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Едой</a:t>
            </a:r>
            <a:endParaRPr sz="3700">
              <a:latin typeface="Times New Roman"/>
              <a:cs typeface="Times New Roman"/>
            </a:endParaRPr>
          </a:p>
          <a:p>
            <a:pPr marL="12700" marR="5080" algn="ctr">
              <a:lnSpc>
                <a:spcPct val="202400"/>
              </a:lnSpc>
              <a:spcBef>
                <a:spcPts val="1930"/>
              </a:spcBef>
            </a:pP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Деньгами </a:t>
            </a:r>
            <a:r>
              <a:rPr sz="3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Щелч</a:t>
            </a:r>
            <a:r>
              <a:rPr sz="37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ами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527" y="1656587"/>
            <a:ext cx="4823460" cy="52014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185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Из какой сказки этот отрывок? «В синем  небе звезды блещут, В синем море волны  хлещут; Туча по небу идет. Бочка по морю плывет…»</vt:lpstr>
      <vt:lpstr>Как разговаривал старик с  золотой рыбкой?</vt:lpstr>
      <vt:lpstr>Презентация PowerPoint</vt:lpstr>
      <vt:lpstr>В каком произведении Пушкина из  моря выходили витязи и сколько их  было?</vt:lpstr>
      <vt:lpstr>Чем должен был расплатиться  поп за работу с Балдой?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2022-02-10T06:17:07Z</dcterms:created>
  <dcterms:modified xsi:type="dcterms:W3CDTF">2022-03-22T17:31:45Z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2022-02-10T00:00:00Z</vt:filetime>
  </property>
</Properties>
</file>